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8" r:id="rId2"/>
    <p:sldMasterId id="2147483829" r:id="rId3"/>
    <p:sldMasterId id="2147483854" r:id="rId4"/>
    <p:sldMasterId id="2147483867" r:id="rId5"/>
    <p:sldMasterId id="2147483893" r:id="rId6"/>
    <p:sldMasterId id="2147483906" r:id="rId7"/>
    <p:sldMasterId id="2147483919" r:id="rId8"/>
  </p:sldMasterIdLst>
  <p:notesMasterIdLst>
    <p:notesMasterId r:id="rId33"/>
  </p:notesMasterIdLst>
  <p:handoutMasterIdLst>
    <p:handoutMasterId r:id="rId34"/>
  </p:handoutMasterIdLst>
  <p:sldIdLst>
    <p:sldId id="283" r:id="rId9"/>
    <p:sldId id="286" r:id="rId10"/>
    <p:sldId id="306" r:id="rId11"/>
    <p:sldId id="302" r:id="rId12"/>
    <p:sldId id="303" r:id="rId13"/>
    <p:sldId id="307" r:id="rId14"/>
    <p:sldId id="309" r:id="rId15"/>
    <p:sldId id="291" r:id="rId16"/>
    <p:sldId id="311" r:id="rId17"/>
    <p:sldId id="308" r:id="rId18"/>
    <p:sldId id="296" r:id="rId19"/>
    <p:sldId id="297" r:id="rId20"/>
    <p:sldId id="298" r:id="rId21"/>
    <p:sldId id="294" r:id="rId22"/>
    <p:sldId id="316" r:id="rId23"/>
    <p:sldId id="317" r:id="rId24"/>
    <p:sldId id="318" r:id="rId25"/>
    <p:sldId id="319" r:id="rId26"/>
    <p:sldId id="323" r:id="rId27"/>
    <p:sldId id="320" r:id="rId28"/>
    <p:sldId id="314" r:id="rId29"/>
    <p:sldId id="315" r:id="rId30"/>
    <p:sldId id="321" r:id="rId31"/>
    <p:sldId id="277" r:id="rId32"/>
  </p:sldIdLst>
  <p:sldSz cx="9144000" cy="6858000" type="screen4x3"/>
  <p:notesSz cx="6794500" cy="9906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sara Apsara" initials="AA [5]" lastIdx="1" clrIdx="0"/>
  <p:cmAuthor id="2" name="Apsara Apsara" initials="AA [6]" lastIdx="1" clrIdx="1"/>
  <p:cmAuthor id="3" name="Apsara Apsara" initials="AA [7]" lastIdx="1" clrIdx="2"/>
  <p:cmAuthor id="4" name="Cilou" initials="C"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5" autoAdjust="0"/>
    <p:restoredTop sz="86207" autoAdjust="0"/>
  </p:normalViewPr>
  <p:slideViewPr>
    <p:cSldViewPr snapToGrid="0">
      <p:cViewPr varScale="1">
        <p:scale>
          <a:sx n="115" d="100"/>
          <a:sy n="115" d="100"/>
        </p:scale>
        <p:origin x="1458" y="102"/>
      </p:cViewPr>
      <p:guideLst>
        <p:guide orient="horz" pos="2160"/>
        <p:guide pos="3840"/>
        <p:guide pos="2880"/>
      </p:guideLst>
    </p:cSldViewPr>
  </p:slideViewPr>
  <p:notesTextViewPr>
    <p:cViewPr>
      <p:scale>
        <a:sx n="1" d="1"/>
        <a:sy n="1" d="1"/>
      </p:scale>
      <p:origin x="0" y="0"/>
    </p:cViewPr>
  </p:notesTextViewPr>
  <p:sorterViewPr>
    <p:cViewPr>
      <p:scale>
        <a:sx n="100" d="100"/>
        <a:sy n="100" d="100"/>
      </p:scale>
      <p:origin x="0" y="2336"/>
    </p:cViewPr>
  </p:sorterViewPr>
  <p:notesViewPr>
    <p:cSldViewPr snapToGrid="0">
      <p:cViewPr varScale="1">
        <p:scale>
          <a:sx n="85" d="100"/>
          <a:sy n="85" d="100"/>
        </p:scale>
        <p:origin x="-3750" y="-90"/>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Sheet2!$C$12</c:f>
              <c:strCache>
                <c:ptCount val="1"/>
                <c:pt idx="0">
                  <c:v>Legislation</c:v>
                </c:pt>
              </c:strCache>
            </c:strRef>
          </c:tx>
          <c:spPr>
            <a:solidFill>
              <a:schemeClr val="accent1"/>
            </a:solidFill>
            <a:ln>
              <a:noFill/>
            </a:ln>
            <a:effectLst/>
          </c:spPr>
          <c:invertIfNegative val="0"/>
          <c:cat>
            <c:strRef>
              <c:f>Sheet2!$B$13:$B$16</c:f>
              <c:strCache>
                <c:ptCount val="4"/>
                <c:pt idx="0">
                  <c:v>eTransactions</c:v>
                </c:pt>
                <c:pt idx="1">
                  <c:v>Cybercrime</c:v>
                </c:pt>
                <c:pt idx="2">
                  <c:v>Data Protection</c:v>
                </c:pt>
                <c:pt idx="3">
                  <c:v>Consumers Protection Online</c:v>
                </c:pt>
              </c:strCache>
            </c:strRef>
          </c:cat>
          <c:val>
            <c:numRef>
              <c:f>Sheet2!$C$13:$C$16</c:f>
              <c:numCache>
                <c:formatCode>0%</c:formatCode>
                <c:ptCount val="4"/>
                <c:pt idx="0">
                  <c:v>0.76804123711340333</c:v>
                </c:pt>
                <c:pt idx="1">
                  <c:v>0.71649484536082508</c:v>
                </c:pt>
                <c:pt idx="2">
                  <c:v>0.57216494845360799</c:v>
                </c:pt>
                <c:pt idx="3">
                  <c:v>0.5</c:v>
                </c:pt>
              </c:numCache>
            </c:numRef>
          </c:val>
          <c:extLst>
            <c:ext xmlns:c16="http://schemas.microsoft.com/office/drawing/2014/chart" uri="{C3380CC4-5D6E-409C-BE32-E72D297353CC}">
              <c16:uniqueId val="{00000000-A756-42DA-B775-2F7B1DAFC418}"/>
            </c:ext>
          </c:extLst>
        </c:ser>
        <c:ser>
          <c:idx val="1"/>
          <c:order val="1"/>
          <c:tx>
            <c:strRef>
              <c:f>Sheet2!$D$12</c:f>
              <c:strCache>
                <c:ptCount val="1"/>
                <c:pt idx="0">
                  <c:v>Draft legislation</c:v>
                </c:pt>
              </c:strCache>
            </c:strRef>
          </c:tx>
          <c:spPr>
            <a:solidFill>
              <a:schemeClr val="accent2"/>
            </a:solidFill>
            <a:ln>
              <a:noFill/>
            </a:ln>
            <a:effectLst/>
          </c:spPr>
          <c:invertIfNegative val="0"/>
          <c:cat>
            <c:strRef>
              <c:f>Sheet2!$B$13:$B$16</c:f>
              <c:strCache>
                <c:ptCount val="4"/>
                <c:pt idx="0">
                  <c:v>eTransactions</c:v>
                </c:pt>
                <c:pt idx="1">
                  <c:v>Cybercrime</c:v>
                </c:pt>
                <c:pt idx="2">
                  <c:v>Data Protection</c:v>
                </c:pt>
                <c:pt idx="3">
                  <c:v>Consumers Protection Online</c:v>
                </c:pt>
              </c:strCache>
            </c:strRef>
          </c:cat>
          <c:val>
            <c:numRef>
              <c:f>Sheet2!$D$13:$D$16</c:f>
              <c:numCache>
                <c:formatCode>0%</c:formatCode>
                <c:ptCount val="4"/>
                <c:pt idx="0">
                  <c:v>0.10309278350515502</c:v>
                </c:pt>
                <c:pt idx="1">
                  <c:v>8.7628865979381521E-2</c:v>
                </c:pt>
                <c:pt idx="2">
                  <c:v>9.7938144329896906E-2</c:v>
                </c:pt>
                <c:pt idx="3">
                  <c:v>5.6701030927835093E-2</c:v>
                </c:pt>
              </c:numCache>
            </c:numRef>
          </c:val>
          <c:extLst>
            <c:ext xmlns:c16="http://schemas.microsoft.com/office/drawing/2014/chart" uri="{C3380CC4-5D6E-409C-BE32-E72D297353CC}">
              <c16:uniqueId val="{00000001-A756-42DA-B775-2F7B1DAFC418}"/>
            </c:ext>
          </c:extLst>
        </c:ser>
        <c:ser>
          <c:idx val="2"/>
          <c:order val="2"/>
          <c:tx>
            <c:strRef>
              <c:f>Sheet2!$E$12</c:f>
              <c:strCache>
                <c:ptCount val="1"/>
                <c:pt idx="0">
                  <c:v>No Legislation</c:v>
                </c:pt>
              </c:strCache>
            </c:strRef>
          </c:tx>
          <c:spPr>
            <a:solidFill>
              <a:schemeClr val="accent3"/>
            </a:solidFill>
            <a:ln>
              <a:noFill/>
            </a:ln>
            <a:effectLst/>
          </c:spPr>
          <c:invertIfNegative val="0"/>
          <c:cat>
            <c:strRef>
              <c:f>Sheet2!$B$13:$B$16</c:f>
              <c:strCache>
                <c:ptCount val="4"/>
                <c:pt idx="0">
                  <c:v>eTransactions</c:v>
                </c:pt>
                <c:pt idx="1">
                  <c:v>Cybercrime</c:v>
                </c:pt>
                <c:pt idx="2">
                  <c:v>Data Protection</c:v>
                </c:pt>
                <c:pt idx="3">
                  <c:v>Consumers Protection Online</c:v>
                </c:pt>
              </c:strCache>
            </c:strRef>
          </c:cat>
          <c:val>
            <c:numRef>
              <c:f>Sheet2!$E$13:$E$16</c:f>
              <c:numCache>
                <c:formatCode>0%</c:formatCode>
                <c:ptCount val="4"/>
                <c:pt idx="0">
                  <c:v>5.1546391752577303E-2</c:v>
                </c:pt>
                <c:pt idx="1">
                  <c:v>0.19072164948453599</c:v>
                </c:pt>
                <c:pt idx="2">
                  <c:v>0.20618556701030899</c:v>
                </c:pt>
                <c:pt idx="3">
                  <c:v>0.10309278350515502</c:v>
                </c:pt>
              </c:numCache>
            </c:numRef>
          </c:val>
          <c:extLst>
            <c:ext xmlns:c16="http://schemas.microsoft.com/office/drawing/2014/chart" uri="{C3380CC4-5D6E-409C-BE32-E72D297353CC}">
              <c16:uniqueId val="{00000002-A756-42DA-B775-2F7B1DAFC418}"/>
            </c:ext>
          </c:extLst>
        </c:ser>
        <c:ser>
          <c:idx val="3"/>
          <c:order val="3"/>
          <c:tx>
            <c:strRef>
              <c:f>Sheet2!$F$12</c:f>
              <c:strCache>
                <c:ptCount val="1"/>
                <c:pt idx="0">
                  <c:v>No Data</c:v>
                </c:pt>
              </c:strCache>
            </c:strRef>
          </c:tx>
          <c:spPr>
            <a:solidFill>
              <a:schemeClr val="accent4"/>
            </a:solidFill>
            <a:ln>
              <a:noFill/>
            </a:ln>
            <a:effectLst/>
          </c:spPr>
          <c:invertIfNegative val="0"/>
          <c:cat>
            <c:strRef>
              <c:f>Sheet2!$B$13:$B$16</c:f>
              <c:strCache>
                <c:ptCount val="4"/>
                <c:pt idx="0">
                  <c:v>eTransactions</c:v>
                </c:pt>
                <c:pt idx="1">
                  <c:v>Cybercrime</c:v>
                </c:pt>
                <c:pt idx="2">
                  <c:v>Data Protection</c:v>
                </c:pt>
                <c:pt idx="3">
                  <c:v>Consumers Protection Online</c:v>
                </c:pt>
              </c:strCache>
            </c:strRef>
          </c:cat>
          <c:val>
            <c:numRef>
              <c:f>Sheet2!$F$13:$F$16</c:f>
              <c:numCache>
                <c:formatCode>0%</c:formatCode>
                <c:ptCount val="4"/>
                <c:pt idx="0">
                  <c:v>7.7319587628865982E-2</c:v>
                </c:pt>
                <c:pt idx="1">
                  <c:v>5.1546391752577293E-3</c:v>
                </c:pt>
                <c:pt idx="2">
                  <c:v>0.12371134020618603</c:v>
                </c:pt>
                <c:pt idx="3">
                  <c:v>0.34020618556701004</c:v>
                </c:pt>
              </c:numCache>
            </c:numRef>
          </c:val>
          <c:extLst>
            <c:ext xmlns:c16="http://schemas.microsoft.com/office/drawing/2014/chart" uri="{C3380CC4-5D6E-409C-BE32-E72D297353CC}">
              <c16:uniqueId val="{00000003-A756-42DA-B775-2F7B1DAFC418}"/>
            </c:ext>
          </c:extLst>
        </c:ser>
        <c:dLbls>
          <c:showLegendKey val="0"/>
          <c:showVal val="0"/>
          <c:showCatName val="0"/>
          <c:showSerName val="0"/>
          <c:showPercent val="0"/>
          <c:showBubbleSize val="0"/>
        </c:dLbls>
        <c:gapWidth val="150"/>
        <c:overlap val="100"/>
        <c:axId val="212683392"/>
        <c:axId val="212697472"/>
      </c:barChart>
      <c:catAx>
        <c:axId val="21268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212697472"/>
        <c:crosses val="autoZero"/>
        <c:auto val="1"/>
        <c:lblAlgn val="ctr"/>
        <c:lblOffset val="100"/>
        <c:noMultiLvlLbl val="0"/>
      </c:catAx>
      <c:valAx>
        <c:axId val="212697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2126833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CH"/>
        </a:p>
      </c:txPr>
    </c:legend>
    <c:plotVisOnly val="1"/>
    <c:dispBlanksAs val="gap"/>
    <c:showDLblsOverMax val="0"/>
  </c:chart>
  <c:spPr>
    <a:noFill/>
    <a:ln>
      <a:noFill/>
    </a:ln>
    <a:effectLst/>
  </c:spPr>
  <c:txPr>
    <a:bodyPr/>
    <a:lstStyle/>
    <a:p>
      <a:pPr>
        <a:defRPr/>
      </a:pPr>
      <a:endParaRPr lang="en-CH"/>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F8486-2CE5-49D0-9070-066304DD9EC2}" type="doc">
      <dgm:prSet loTypeId="urn:microsoft.com/office/officeart/2005/8/layout/radial6" loCatId="cycle" qsTypeId="urn:microsoft.com/office/officeart/2005/8/quickstyle/simple1" qsCatId="simple" csTypeId="urn:microsoft.com/office/officeart/2005/8/colors/accent5_2" csCatId="accent5" phldr="1"/>
      <dgm:spPr/>
      <dgm:t>
        <a:bodyPr/>
        <a:lstStyle/>
        <a:p>
          <a:endParaRPr lang="en-US"/>
        </a:p>
      </dgm:t>
    </dgm:pt>
    <dgm:pt modelId="{5810B8C4-28DF-4DB1-9D77-9155474F07D5}">
      <dgm:prSet phldrT="[Text]" custT="1"/>
      <dgm:spPr>
        <a:xfrm>
          <a:off x="3474648" y="2136648"/>
          <a:ext cx="2308026" cy="2308026"/>
        </a:xfrm>
        <a:solidFill>
          <a:srgbClr val="000000"/>
        </a:solidFill>
        <a:ln w="12700" cap="flat" cmpd="sng" algn="ctr">
          <a:solidFill>
            <a:srgbClr val="000000"/>
          </a:solidFill>
          <a:prstDash val="solid"/>
          <a:miter lim="800000"/>
        </a:ln>
        <a:effectLst/>
      </dgm:spPr>
      <dgm:t>
        <a:bodyPr/>
        <a:lstStyle/>
        <a:p>
          <a:pPr>
            <a:buNone/>
          </a:pPr>
          <a:r>
            <a:rPr lang="en-US" sz="2000" noProof="0" dirty="0">
              <a:solidFill>
                <a:srgbClr val="FFFFFF"/>
              </a:solidFill>
              <a:latin typeface="Helvetica Neue"/>
              <a:ea typeface="+mn-ea"/>
              <a:cs typeface="+mn-cs"/>
            </a:rPr>
            <a:t>What can you find on it? </a:t>
          </a:r>
        </a:p>
      </dgm:t>
    </dgm:pt>
    <dgm:pt modelId="{84D3C4FE-F9BB-468C-A424-029AEE5FAAE4}" type="parTrans" cxnId="{837E089E-21A4-4959-AE6C-443C3073A543}">
      <dgm:prSet/>
      <dgm:spPr/>
      <dgm:t>
        <a:bodyPr/>
        <a:lstStyle/>
        <a:p>
          <a:endParaRPr lang="en-US">
            <a:latin typeface="Helvetica Neue"/>
          </a:endParaRPr>
        </a:p>
      </dgm:t>
    </dgm:pt>
    <dgm:pt modelId="{E2E63B71-1C3B-4D36-9E2A-B1FE8CB6F818}" type="sibTrans" cxnId="{837E089E-21A4-4959-AE6C-443C3073A543}">
      <dgm:prSet/>
      <dgm:spPr/>
      <dgm:t>
        <a:bodyPr/>
        <a:lstStyle/>
        <a:p>
          <a:endParaRPr lang="en-US">
            <a:latin typeface="Helvetica Neue"/>
          </a:endParaRPr>
        </a:p>
      </dgm:t>
    </dgm:pt>
    <dgm:pt modelId="{9C8A3DC8-A56C-4F59-8A59-1C93254B6B50}">
      <dgm:prSet phldrT="[Text]" custT="1"/>
      <dgm:spPr>
        <a:xfrm>
          <a:off x="6054486" y="1608218"/>
          <a:ext cx="1808168" cy="1850820"/>
        </a:xfrm>
        <a:solidFill>
          <a:srgbClr val="F08F00">
            <a:alpha val="60000"/>
          </a:srgbClr>
        </a:solidFill>
        <a:ln w="12700" cap="flat" cmpd="sng" algn="ctr">
          <a:solidFill>
            <a:srgbClr val="000000"/>
          </a:solidFill>
          <a:prstDash val="solid"/>
          <a:miter lim="800000"/>
        </a:ln>
        <a:effectLst/>
      </dgm:spPr>
      <dgm:t>
        <a:bodyPr/>
        <a:lstStyle/>
        <a:p>
          <a:pPr>
            <a:buNone/>
          </a:pPr>
          <a:r>
            <a:rPr lang="en-GB" sz="1200" b="1" dirty="0">
              <a:solidFill>
                <a:srgbClr val="FFFFFF"/>
              </a:solidFill>
              <a:latin typeface="Helvetica Neue"/>
              <a:ea typeface="+mn-ea"/>
              <a:cs typeface="+mn-cs"/>
            </a:rPr>
            <a:t>Development solutions</a:t>
          </a:r>
        </a:p>
        <a:p>
          <a:pPr>
            <a:buNone/>
          </a:pPr>
          <a:r>
            <a:rPr lang="en-GB" sz="1100" dirty="0">
              <a:solidFill>
                <a:srgbClr val="FFFFFF"/>
              </a:solidFill>
              <a:latin typeface="Helvetica Neue"/>
              <a:ea typeface="+mn-ea"/>
              <a:cs typeface="+mn-cs"/>
            </a:rPr>
            <a:t>partner offers under the 7 policy areas</a:t>
          </a:r>
          <a:endParaRPr lang="en-US" sz="1100" dirty="0">
            <a:solidFill>
              <a:srgbClr val="FFFFFF"/>
            </a:solidFill>
            <a:latin typeface="Helvetica Neue"/>
            <a:ea typeface="+mn-ea"/>
            <a:cs typeface="+mn-cs"/>
          </a:endParaRPr>
        </a:p>
      </dgm:t>
    </dgm:pt>
    <dgm:pt modelId="{564FF984-D9B8-4A75-A6C6-854265DAF4B3}" type="parTrans" cxnId="{835A1C94-6333-4690-854C-07A4793E5911}">
      <dgm:prSet/>
      <dgm:spPr/>
      <dgm:t>
        <a:bodyPr/>
        <a:lstStyle/>
        <a:p>
          <a:endParaRPr lang="en-US">
            <a:latin typeface="Helvetica Neue"/>
          </a:endParaRPr>
        </a:p>
      </dgm:t>
    </dgm:pt>
    <dgm:pt modelId="{E429DFC4-3C9B-4443-90D3-629C7D57BC6F}" type="sibTrans" cxnId="{835A1C94-6333-4690-854C-07A4793E5911}">
      <dgm:prSet/>
      <dgm:spPr>
        <a:xfrm>
          <a:off x="2120688" y="782689"/>
          <a:ext cx="5015946" cy="5015946"/>
        </a:xfrm>
        <a:solidFill>
          <a:srgbClr val="FFFFFF">
            <a:alpha val="20000"/>
          </a:srgbClr>
        </a:solidFill>
        <a:ln>
          <a:noFill/>
        </a:ln>
        <a:effectLst/>
      </dgm:spPr>
      <dgm:t>
        <a:bodyPr/>
        <a:lstStyle/>
        <a:p>
          <a:endParaRPr lang="en-US">
            <a:latin typeface="Helvetica Neue"/>
          </a:endParaRPr>
        </a:p>
      </dgm:t>
    </dgm:pt>
    <dgm:pt modelId="{939084E7-D6CF-4123-AAEB-026FC7639EF9}">
      <dgm:prSet phldrT="[Text]" custT="1"/>
      <dgm:spPr>
        <a:xfrm>
          <a:off x="5155210" y="4356092"/>
          <a:ext cx="1826828" cy="1833016"/>
        </a:xfrm>
        <a:solidFill>
          <a:srgbClr val="000000">
            <a:alpha val="60000"/>
          </a:srgbClr>
        </a:solidFill>
        <a:ln w="12700" cap="flat" cmpd="sng" algn="ctr">
          <a:solidFill>
            <a:srgbClr val="000000"/>
          </a:solidFill>
          <a:prstDash val="solid"/>
          <a:miter lim="800000"/>
        </a:ln>
        <a:effectLst/>
      </dgm:spPr>
      <dgm:t>
        <a:bodyPr/>
        <a:lstStyle/>
        <a:p>
          <a:pPr>
            <a:buNone/>
          </a:pPr>
          <a:r>
            <a:rPr lang="en-GB" sz="1400" b="1" dirty="0">
              <a:solidFill>
                <a:srgbClr val="FFFFFF"/>
              </a:solidFill>
              <a:latin typeface="Helvetica Neue"/>
              <a:ea typeface="+mn-ea"/>
              <a:cs typeface="+mn-cs"/>
            </a:rPr>
            <a:t>Stories</a:t>
          </a:r>
        </a:p>
        <a:p>
          <a:pPr>
            <a:buNone/>
          </a:pPr>
          <a:r>
            <a:rPr lang="en-GB" sz="1100" dirty="0">
              <a:solidFill>
                <a:srgbClr val="FFFFFF"/>
              </a:solidFill>
              <a:latin typeface="Helvetica Neue"/>
              <a:ea typeface="+mn-ea"/>
              <a:cs typeface="+mn-cs"/>
            </a:rPr>
            <a:t>share &amp; learn among beneficiaries and partners</a:t>
          </a:r>
          <a:endParaRPr lang="en-US" sz="1100" dirty="0">
            <a:solidFill>
              <a:srgbClr val="FFFFFF"/>
            </a:solidFill>
            <a:latin typeface="Helvetica Neue"/>
            <a:ea typeface="+mn-ea"/>
            <a:cs typeface="+mn-cs"/>
          </a:endParaRPr>
        </a:p>
      </dgm:t>
    </dgm:pt>
    <dgm:pt modelId="{C453DB09-3B06-4F56-B423-C2682F80B9F6}" type="parTrans" cxnId="{6A8BF9B6-35FB-4B94-9DDF-9E86FD92982C}">
      <dgm:prSet/>
      <dgm:spPr/>
      <dgm:t>
        <a:bodyPr/>
        <a:lstStyle/>
        <a:p>
          <a:endParaRPr lang="en-US">
            <a:latin typeface="Helvetica Neue"/>
          </a:endParaRPr>
        </a:p>
      </dgm:t>
    </dgm:pt>
    <dgm:pt modelId="{412974A8-771F-42A3-9FD8-FD9ED5454E88}" type="sibTrans" cxnId="{6A8BF9B6-35FB-4B94-9DDF-9E86FD92982C}">
      <dgm:prSet/>
      <dgm:spPr>
        <a:xfrm>
          <a:off x="2120688" y="782689"/>
          <a:ext cx="5015946" cy="5015946"/>
        </a:xfrm>
        <a:solidFill>
          <a:srgbClr val="FFFFFF">
            <a:alpha val="20000"/>
          </a:srgbClr>
        </a:solidFill>
        <a:ln>
          <a:noFill/>
        </a:ln>
        <a:effectLst/>
      </dgm:spPr>
      <dgm:t>
        <a:bodyPr/>
        <a:lstStyle/>
        <a:p>
          <a:endParaRPr lang="en-US">
            <a:latin typeface="Helvetica Neue"/>
          </a:endParaRPr>
        </a:p>
      </dgm:t>
    </dgm:pt>
    <dgm:pt modelId="{EFB4C3DA-F3B0-4F7C-ACBC-1AC6056C1DC5}">
      <dgm:prSet phldrT="[Text]" custT="1"/>
      <dgm:spPr>
        <a:xfrm>
          <a:off x="2297499" y="4389657"/>
          <a:ext cx="1782399" cy="1765887"/>
        </a:xfrm>
        <a:solidFill>
          <a:srgbClr val="000000">
            <a:alpha val="60000"/>
          </a:srgbClr>
        </a:solidFill>
        <a:ln w="12700" cap="flat" cmpd="sng" algn="ctr">
          <a:solidFill>
            <a:srgbClr val="000000"/>
          </a:solidFill>
          <a:prstDash val="solid"/>
          <a:miter lim="800000"/>
        </a:ln>
        <a:effectLst/>
      </dgm:spPr>
      <dgm:t>
        <a:bodyPr/>
        <a:lstStyle/>
        <a:p>
          <a:pPr>
            <a:buNone/>
          </a:pPr>
          <a:r>
            <a:rPr lang="en-GB" sz="1400" b="1" dirty="0">
              <a:solidFill>
                <a:srgbClr val="FFFFFF"/>
              </a:solidFill>
              <a:latin typeface="Helvetica Neue"/>
              <a:ea typeface="+mn-ea"/>
              <a:cs typeface="+mn-cs"/>
            </a:rPr>
            <a:t>Interactive calendar</a:t>
          </a:r>
        </a:p>
        <a:p>
          <a:pPr>
            <a:buNone/>
          </a:pPr>
          <a:r>
            <a:rPr lang="en-GB" sz="1100" dirty="0">
              <a:solidFill>
                <a:srgbClr val="FFFFFF"/>
              </a:solidFill>
              <a:latin typeface="Helvetica Neue"/>
              <a:ea typeface="+mn-ea"/>
              <a:cs typeface="+mn-cs"/>
            </a:rPr>
            <a:t>upcoming and past events, </a:t>
          </a:r>
          <a:r>
            <a:rPr lang="fr-CH" sz="1100" dirty="0">
              <a:solidFill>
                <a:srgbClr val="FFFFFF"/>
              </a:solidFill>
              <a:latin typeface="Helvetica Neue"/>
              <a:ea typeface="+mn-ea"/>
              <a:cs typeface="+mn-cs"/>
            </a:rPr>
            <a:t>news </a:t>
          </a:r>
          <a:endParaRPr lang="en-US" sz="1100" dirty="0">
            <a:solidFill>
              <a:srgbClr val="FFFFFF"/>
            </a:solidFill>
            <a:latin typeface="Helvetica Neue"/>
            <a:ea typeface="+mn-ea"/>
            <a:cs typeface="+mn-cs"/>
          </a:endParaRPr>
        </a:p>
      </dgm:t>
    </dgm:pt>
    <dgm:pt modelId="{24FD312C-E93D-4043-8DB9-79571ECBA6F9}" type="parTrans" cxnId="{53931C8D-0988-4433-9394-1FBEBBE1E9B3}">
      <dgm:prSet/>
      <dgm:spPr/>
      <dgm:t>
        <a:bodyPr/>
        <a:lstStyle/>
        <a:p>
          <a:endParaRPr lang="en-US">
            <a:latin typeface="Helvetica Neue"/>
          </a:endParaRPr>
        </a:p>
      </dgm:t>
    </dgm:pt>
    <dgm:pt modelId="{B6F11B09-8F58-4A18-AE25-62223E462348}" type="sibTrans" cxnId="{53931C8D-0988-4433-9394-1FBEBBE1E9B3}">
      <dgm:prSet/>
      <dgm:spPr>
        <a:xfrm>
          <a:off x="2136839" y="782689"/>
          <a:ext cx="4983643" cy="5015946"/>
        </a:xfrm>
        <a:solidFill>
          <a:srgbClr val="FFFFFF">
            <a:alpha val="20000"/>
          </a:srgbClr>
        </a:solidFill>
        <a:ln>
          <a:noFill/>
        </a:ln>
        <a:effectLst/>
      </dgm:spPr>
      <dgm:t>
        <a:bodyPr/>
        <a:lstStyle/>
        <a:p>
          <a:endParaRPr lang="en-US">
            <a:latin typeface="Helvetica Neue"/>
          </a:endParaRPr>
        </a:p>
      </dgm:t>
    </dgm:pt>
    <dgm:pt modelId="{708291CC-6510-45C5-850A-C32E6E40186B}">
      <dgm:prSet custT="1"/>
      <dgm:spPr>
        <a:xfrm>
          <a:off x="1387519" y="1637768"/>
          <a:ext cx="1822466" cy="1791721"/>
        </a:xfrm>
        <a:solidFill>
          <a:srgbClr val="000000">
            <a:alpha val="60000"/>
          </a:srgbClr>
        </a:solidFill>
        <a:ln w="12700" cap="flat" cmpd="sng" algn="ctr">
          <a:solidFill>
            <a:srgbClr val="000000"/>
          </a:solidFill>
          <a:prstDash val="solid"/>
          <a:miter lim="800000"/>
        </a:ln>
        <a:effectLst/>
      </dgm:spPr>
      <dgm:t>
        <a:bodyPr/>
        <a:lstStyle/>
        <a:p>
          <a:pPr>
            <a:buNone/>
          </a:pPr>
          <a:r>
            <a:rPr lang="en-GB" sz="1400" b="1" dirty="0">
              <a:solidFill>
                <a:srgbClr val="FFFFFF"/>
              </a:solidFill>
              <a:latin typeface="Helvetica Neue"/>
              <a:ea typeface="+mn-ea"/>
              <a:cs typeface="+mn-cs"/>
            </a:rPr>
            <a:t>Data</a:t>
          </a:r>
        </a:p>
        <a:p>
          <a:pPr>
            <a:buNone/>
          </a:pPr>
          <a:r>
            <a:rPr lang="en-GB" sz="1200" dirty="0">
              <a:solidFill>
                <a:srgbClr val="FFFFFF"/>
              </a:solidFill>
              <a:latin typeface="Helvetica Neue"/>
              <a:ea typeface="+mn-ea"/>
              <a:cs typeface="+mn-cs"/>
            </a:rPr>
            <a:t> e-commerce  data,  indicators, research</a:t>
          </a:r>
          <a:endParaRPr lang="en-US" sz="1200" dirty="0">
            <a:solidFill>
              <a:srgbClr val="FFFFFF"/>
            </a:solidFill>
            <a:latin typeface="Helvetica Neue"/>
            <a:ea typeface="+mn-ea"/>
            <a:cs typeface="+mn-cs"/>
          </a:endParaRPr>
        </a:p>
      </dgm:t>
    </dgm:pt>
    <dgm:pt modelId="{F4406A85-5F7A-40EB-9243-549F463C1716}" type="parTrans" cxnId="{58E4CA37-10B8-4F17-AD21-DF688509ADDB}">
      <dgm:prSet/>
      <dgm:spPr/>
      <dgm:t>
        <a:bodyPr/>
        <a:lstStyle/>
        <a:p>
          <a:endParaRPr lang="en-US">
            <a:latin typeface="Helvetica Neue"/>
          </a:endParaRPr>
        </a:p>
      </dgm:t>
    </dgm:pt>
    <dgm:pt modelId="{C31EA53D-2D97-43B7-B5C8-976D41A76DC3}" type="sibTrans" cxnId="{58E4CA37-10B8-4F17-AD21-DF688509ADDB}">
      <dgm:prSet/>
      <dgm:spPr>
        <a:xfrm>
          <a:off x="2120688" y="782689"/>
          <a:ext cx="5015946" cy="5015946"/>
        </a:xfrm>
        <a:solidFill>
          <a:srgbClr val="FFFFFF">
            <a:alpha val="20000"/>
          </a:srgbClr>
        </a:solidFill>
        <a:ln>
          <a:noFill/>
        </a:ln>
        <a:effectLst/>
      </dgm:spPr>
      <dgm:t>
        <a:bodyPr/>
        <a:lstStyle/>
        <a:p>
          <a:endParaRPr lang="en-US">
            <a:latin typeface="Helvetica Neue"/>
          </a:endParaRPr>
        </a:p>
      </dgm:t>
    </dgm:pt>
    <dgm:pt modelId="{FAFA5E64-606B-498E-80A6-B3026D85DFBB}" type="pres">
      <dgm:prSet presAssocID="{DACF8486-2CE5-49D0-9070-066304DD9EC2}" presName="Name0" presStyleCnt="0">
        <dgm:presLayoutVars>
          <dgm:chMax val="1"/>
          <dgm:dir/>
          <dgm:animLvl val="ctr"/>
          <dgm:resizeHandles val="exact"/>
        </dgm:presLayoutVars>
      </dgm:prSet>
      <dgm:spPr/>
    </dgm:pt>
    <dgm:pt modelId="{091B68FE-CD6D-4A1F-8F7E-6C2511A77B3E}" type="pres">
      <dgm:prSet presAssocID="{5810B8C4-28DF-4DB1-9D77-9155474F07D5}" presName="centerShape" presStyleLbl="node0" presStyleIdx="0" presStyleCnt="1"/>
      <dgm:spPr>
        <a:prstGeom prst="ellipse">
          <a:avLst/>
        </a:prstGeom>
      </dgm:spPr>
    </dgm:pt>
    <dgm:pt modelId="{5363CD16-A165-488B-9D1B-4D20197E4F76}" type="pres">
      <dgm:prSet presAssocID="{9C8A3DC8-A56C-4F59-8A59-1C93254B6B50}" presName="node" presStyleLbl="node1" presStyleIdx="0" presStyleCnt="4" custScaleX="156007" custScaleY="104522">
        <dgm:presLayoutVars>
          <dgm:bulletEnabled val="1"/>
        </dgm:presLayoutVars>
      </dgm:prSet>
      <dgm:spPr>
        <a:prstGeom prst="ellipse">
          <a:avLst/>
        </a:prstGeom>
      </dgm:spPr>
    </dgm:pt>
    <dgm:pt modelId="{7D7E5768-3524-4294-B05A-C8E01DB5FFFE}" type="pres">
      <dgm:prSet presAssocID="{9C8A3DC8-A56C-4F59-8A59-1C93254B6B50}" presName="dummy" presStyleCnt="0"/>
      <dgm:spPr/>
    </dgm:pt>
    <dgm:pt modelId="{182714F7-94F8-44CD-BEA7-84F347F7BDE1}" type="pres">
      <dgm:prSet presAssocID="{E429DFC4-3C9B-4443-90D3-629C7D57BC6F}" presName="sibTrans" presStyleLbl="sibTrans2D1" presStyleIdx="0" presStyleCnt="4"/>
      <dgm:spPr>
        <a:prstGeom prst="blockArc">
          <a:avLst>
            <a:gd name="adj1" fmla="val 20520000"/>
            <a:gd name="adj2" fmla="val 3240000"/>
            <a:gd name="adj3" fmla="val 4638"/>
          </a:avLst>
        </a:prstGeom>
      </dgm:spPr>
    </dgm:pt>
    <dgm:pt modelId="{3250BEC2-59D4-4CF2-88DB-C337C4013C9D}" type="pres">
      <dgm:prSet presAssocID="{939084E7-D6CF-4123-AAEB-026FC7639EF9}" presName="node" presStyleLbl="node1" presStyleIdx="1" presStyleCnt="4" custScaleX="113073" custScaleY="113456">
        <dgm:presLayoutVars>
          <dgm:bulletEnabled val="1"/>
        </dgm:presLayoutVars>
      </dgm:prSet>
      <dgm:spPr>
        <a:prstGeom prst="ellipse">
          <a:avLst/>
        </a:prstGeom>
      </dgm:spPr>
    </dgm:pt>
    <dgm:pt modelId="{E09C0954-BD75-4733-BBA4-874E30DE7935}" type="pres">
      <dgm:prSet presAssocID="{939084E7-D6CF-4123-AAEB-026FC7639EF9}" presName="dummy" presStyleCnt="0"/>
      <dgm:spPr/>
    </dgm:pt>
    <dgm:pt modelId="{74D8DDAE-E48D-4693-AAD3-BB2974B52940}" type="pres">
      <dgm:prSet presAssocID="{412974A8-771F-42A3-9FD8-FD9ED5454E88}" presName="sibTrans" presStyleLbl="sibTrans2D1" presStyleIdx="1" presStyleCnt="4"/>
      <dgm:spPr>
        <a:prstGeom prst="blockArc">
          <a:avLst>
            <a:gd name="adj1" fmla="val 3240000"/>
            <a:gd name="adj2" fmla="val 7560000"/>
            <a:gd name="adj3" fmla="val 4638"/>
          </a:avLst>
        </a:prstGeom>
      </dgm:spPr>
    </dgm:pt>
    <dgm:pt modelId="{CA43AE56-AF68-4BA9-9141-E43B5F7D50B3}" type="pres">
      <dgm:prSet presAssocID="{EFB4C3DA-F3B0-4F7C-ACBC-1AC6056C1DC5}" presName="node" presStyleLbl="node1" presStyleIdx="2" presStyleCnt="4" custScaleX="168141" custScaleY="108181" custRadScaleRad="97811">
        <dgm:presLayoutVars>
          <dgm:bulletEnabled val="1"/>
        </dgm:presLayoutVars>
      </dgm:prSet>
      <dgm:spPr>
        <a:prstGeom prst="ellipse">
          <a:avLst/>
        </a:prstGeom>
      </dgm:spPr>
    </dgm:pt>
    <dgm:pt modelId="{3A8AB43A-034B-4D1D-B2C2-D5B09548F461}" type="pres">
      <dgm:prSet presAssocID="{EFB4C3DA-F3B0-4F7C-ACBC-1AC6056C1DC5}" presName="dummy" presStyleCnt="0"/>
      <dgm:spPr/>
    </dgm:pt>
    <dgm:pt modelId="{5CFC67AC-A8E5-4D18-8D30-B2193CF93333}" type="pres">
      <dgm:prSet presAssocID="{B6F11B09-8F58-4A18-AE25-62223E462348}" presName="sibTrans" presStyleLbl="sibTrans2D1" presStyleIdx="2" presStyleCnt="4" custScaleX="99356"/>
      <dgm:spPr>
        <a:prstGeom prst="blockArc">
          <a:avLst>
            <a:gd name="adj1" fmla="val 7560000"/>
            <a:gd name="adj2" fmla="val 11880000"/>
            <a:gd name="adj3" fmla="val 4638"/>
          </a:avLst>
        </a:prstGeom>
      </dgm:spPr>
    </dgm:pt>
    <dgm:pt modelId="{0A465EB8-36BC-4EF8-A885-856B7E3A452C}" type="pres">
      <dgm:prSet presAssocID="{708291CC-6510-45C5-850A-C32E6E40186B}" presName="node" presStyleLbl="node1" presStyleIdx="3" presStyleCnt="4" custScaleX="112803" custScaleY="110900">
        <dgm:presLayoutVars>
          <dgm:bulletEnabled val="1"/>
        </dgm:presLayoutVars>
      </dgm:prSet>
      <dgm:spPr>
        <a:prstGeom prst="ellipse">
          <a:avLst/>
        </a:prstGeom>
      </dgm:spPr>
    </dgm:pt>
    <dgm:pt modelId="{C324CFC6-8297-4C7C-B1E5-606805188FC9}" type="pres">
      <dgm:prSet presAssocID="{708291CC-6510-45C5-850A-C32E6E40186B}" presName="dummy" presStyleCnt="0"/>
      <dgm:spPr/>
    </dgm:pt>
    <dgm:pt modelId="{4E31B3DF-C0A0-4E8E-8B66-4E354C597569}" type="pres">
      <dgm:prSet presAssocID="{C31EA53D-2D97-43B7-B5C8-976D41A76DC3}" presName="sibTrans" presStyleLbl="sibTrans2D1" presStyleIdx="3" presStyleCnt="4"/>
      <dgm:spPr>
        <a:prstGeom prst="blockArc">
          <a:avLst>
            <a:gd name="adj1" fmla="val 11880000"/>
            <a:gd name="adj2" fmla="val 16200000"/>
            <a:gd name="adj3" fmla="val 4638"/>
          </a:avLst>
        </a:prstGeom>
      </dgm:spPr>
    </dgm:pt>
  </dgm:ptLst>
  <dgm:cxnLst>
    <dgm:cxn modelId="{5BBFE525-AD6E-4256-9976-17DE37FF20A6}" type="presOf" srcId="{DACF8486-2CE5-49D0-9070-066304DD9EC2}" destId="{FAFA5E64-606B-498E-80A6-B3026D85DFBB}" srcOrd="0" destOrd="0" presId="urn:microsoft.com/office/officeart/2005/8/layout/radial6"/>
    <dgm:cxn modelId="{CDEBFA29-6960-4881-8B3C-01B56DC11EA7}" type="presOf" srcId="{412974A8-771F-42A3-9FD8-FD9ED5454E88}" destId="{74D8DDAE-E48D-4693-AAD3-BB2974B52940}" srcOrd="0" destOrd="0" presId="urn:microsoft.com/office/officeart/2005/8/layout/radial6"/>
    <dgm:cxn modelId="{04F1D42F-04CE-4802-A954-7753867E1A1A}" type="presOf" srcId="{E429DFC4-3C9B-4443-90D3-629C7D57BC6F}" destId="{182714F7-94F8-44CD-BEA7-84F347F7BDE1}" srcOrd="0" destOrd="0" presId="urn:microsoft.com/office/officeart/2005/8/layout/radial6"/>
    <dgm:cxn modelId="{58E4CA37-10B8-4F17-AD21-DF688509ADDB}" srcId="{5810B8C4-28DF-4DB1-9D77-9155474F07D5}" destId="{708291CC-6510-45C5-850A-C32E6E40186B}" srcOrd="3" destOrd="0" parTransId="{F4406A85-5F7A-40EB-9243-549F463C1716}" sibTransId="{C31EA53D-2D97-43B7-B5C8-976D41A76DC3}"/>
    <dgm:cxn modelId="{15CFE944-E499-40E0-B603-26758AAD5627}" type="presOf" srcId="{939084E7-D6CF-4123-AAEB-026FC7639EF9}" destId="{3250BEC2-59D4-4CF2-88DB-C337C4013C9D}" srcOrd="0" destOrd="0" presId="urn:microsoft.com/office/officeart/2005/8/layout/radial6"/>
    <dgm:cxn modelId="{314A8E56-E144-441D-AB9E-116761AA18E6}" type="presOf" srcId="{5810B8C4-28DF-4DB1-9D77-9155474F07D5}" destId="{091B68FE-CD6D-4A1F-8F7E-6C2511A77B3E}" srcOrd="0" destOrd="0" presId="urn:microsoft.com/office/officeart/2005/8/layout/radial6"/>
    <dgm:cxn modelId="{53931C8D-0988-4433-9394-1FBEBBE1E9B3}" srcId="{5810B8C4-28DF-4DB1-9D77-9155474F07D5}" destId="{EFB4C3DA-F3B0-4F7C-ACBC-1AC6056C1DC5}" srcOrd="2" destOrd="0" parTransId="{24FD312C-E93D-4043-8DB9-79571ECBA6F9}" sibTransId="{B6F11B09-8F58-4A18-AE25-62223E462348}"/>
    <dgm:cxn modelId="{A57A778D-1CD2-4D0C-AF89-BD33F55C1034}" type="presOf" srcId="{B6F11B09-8F58-4A18-AE25-62223E462348}" destId="{5CFC67AC-A8E5-4D18-8D30-B2193CF93333}" srcOrd="0" destOrd="0" presId="urn:microsoft.com/office/officeart/2005/8/layout/radial6"/>
    <dgm:cxn modelId="{BAB9FB8D-F9AF-48D7-B271-EB9C307889DE}" type="presOf" srcId="{708291CC-6510-45C5-850A-C32E6E40186B}" destId="{0A465EB8-36BC-4EF8-A885-856B7E3A452C}" srcOrd="0" destOrd="0" presId="urn:microsoft.com/office/officeart/2005/8/layout/radial6"/>
    <dgm:cxn modelId="{835A1C94-6333-4690-854C-07A4793E5911}" srcId="{5810B8C4-28DF-4DB1-9D77-9155474F07D5}" destId="{9C8A3DC8-A56C-4F59-8A59-1C93254B6B50}" srcOrd="0" destOrd="0" parTransId="{564FF984-D9B8-4A75-A6C6-854265DAF4B3}" sibTransId="{E429DFC4-3C9B-4443-90D3-629C7D57BC6F}"/>
    <dgm:cxn modelId="{837E089E-21A4-4959-AE6C-443C3073A543}" srcId="{DACF8486-2CE5-49D0-9070-066304DD9EC2}" destId="{5810B8C4-28DF-4DB1-9D77-9155474F07D5}" srcOrd="0" destOrd="0" parTransId="{84D3C4FE-F9BB-468C-A424-029AEE5FAAE4}" sibTransId="{E2E63B71-1C3B-4D36-9E2A-B1FE8CB6F818}"/>
    <dgm:cxn modelId="{6A8BF9B6-35FB-4B94-9DDF-9E86FD92982C}" srcId="{5810B8C4-28DF-4DB1-9D77-9155474F07D5}" destId="{939084E7-D6CF-4123-AAEB-026FC7639EF9}" srcOrd="1" destOrd="0" parTransId="{C453DB09-3B06-4F56-B423-C2682F80B9F6}" sibTransId="{412974A8-771F-42A3-9FD8-FD9ED5454E88}"/>
    <dgm:cxn modelId="{C9A587BC-6D97-4866-996E-74C058B2859E}" type="presOf" srcId="{EFB4C3DA-F3B0-4F7C-ACBC-1AC6056C1DC5}" destId="{CA43AE56-AF68-4BA9-9141-E43B5F7D50B3}" srcOrd="0" destOrd="0" presId="urn:microsoft.com/office/officeart/2005/8/layout/radial6"/>
    <dgm:cxn modelId="{943224BE-1696-498B-888C-34D262E73349}" type="presOf" srcId="{C31EA53D-2D97-43B7-B5C8-976D41A76DC3}" destId="{4E31B3DF-C0A0-4E8E-8B66-4E354C597569}" srcOrd="0" destOrd="0" presId="urn:microsoft.com/office/officeart/2005/8/layout/radial6"/>
    <dgm:cxn modelId="{8B9A6FCE-AAF2-4E84-B6AF-C2D98F7C45A3}" type="presOf" srcId="{9C8A3DC8-A56C-4F59-8A59-1C93254B6B50}" destId="{5363CD16-A165-488B-9D1B-4D20197E4F76}" srcOrd="0" destOrd="0" presId="urn:microsoft.com/office/officeart/2005/8/layout/radial6"/>
    <dgm:cxn modelId="{FD0FF5B8-5CD6-4A37-BF1E-666A54FA03AA}" type="presParOf" srcId="{FAFA5E64-606B-498E-80A6-B3026D85DFBB}" destId="{091B68FE-CD6D-4A1F-8F7E-6C2511A77B3E}" srcOrd="0" destOrd="0" presId="urn:microsoft.com/office/officeart/2005/8/layout/radial6"/>
    <dgm:cxn modelId="{57F31ABC-6C36-468B-B16D-E9C4DF26D7C2}" type="presParOf" srcId="{FAFA5E64-606B-498E-80A6-B3026D85DFBB}" destId="{5363CD16-A165-488B-9D1B-4D20197E4F76}" srcOrd="1" destOrd="0" presId="urn:microsoft.com/office/officeart/2005/8/layout/radial6"/>
    <dgm:cxn modelId="{C3478549-9F68-4022-BF2F-CFE1EA9316A8}" type="presParOf" srcId="{FAFA5E64-606B-498E-80A6-B3026D85DFBB}" destId="{7D7E5768-3524-4294-B05A-C8E01DB5FFFE}" srcOrd="2" destOrd="0" presId="urn:microsoft.com/office/officeart/2005/8/layout/radial6"/>
    <dgm:cxn modelId="{D430AB90-BA64-48F7-AF9D-C9B294DA096E}" type="presParOf" srcId="{FAFA5E64-606B-498E-80A6-B3026D85DFBB}" destId="{182714F7-94F8-44CD-BEA7-84F347F7BDE1}" srcOrd="3" destOrd="0" presId="urn:microsoft.com/office/officeart/2005/8/layout/radial6"/>
    <dgm:cxn modelId="{D7C11DB2-C230-451E-88F7-DB3EDE97E297}" type="presParOf" srcId="{FAFA5E64-606B-498E-80A6-B3026D85DFBB}" destId="{3250BEC2-59D4-4CF2-88DB-C337C4013C9D}" srcOrd="4" destOrd="0" presId="urn:microsoft.com/office/officeart/2005/8/layout/radial6"/>
    <dgm:cxn modelId="{3BA3FF1D-9DBC-433C-8BC0-D98BC7DE8E1B}" type="presParOf" srcId="{FAFA5E64-606B-498E-80A6-B3026D85DFBB}" destId="{E09C0954-BD75-4733-BBA4-874E30DE7935}" srcOrd="5" destOrd="0" presId="urn:microsoft.com/office/officeart/2005/8/layout/radial6"/>
    <dgm:cxn modelId="{ADA10C80-2768-48D7-B4EC-93A4C617CA27}" type="presParOf" srcId="{FAFA5E64-606B-498E-80A6-B3026D85DFBB}" destId="{74D8DDAE-E48D-4693-AAD3-BB2974B52940}" srcOrd="6" destOrd="0" presId="urn:microsoft.com/office/officeart/2005/8/layout/radial6"/>
    <dgm:cxn modelId="{83991D33-4461-4DAD-A782-EAC156418746}" type="presParOf" srcId="{FAFA5E64-606B-498E-80A6-B3026D85DFBB}" destId="{CA43AE56-AF68-4BA9-9141-E43B5F7D50B3}" srcOrd="7" destOrd="0" presId="urn:microsoft.com/office/officeart/2005/8/layout/radial6"/>
    <dgm:cxn modelId="{AA43F330-343D-4CB5-979B-9069E57BEBA1}" type="presParOf" srcId="{FAFA5E64-606B-498E-80A6-B3026D85DFBB}" destId="{3A8AB43A-034B-4D1D-B2C2-D5B09548F461}" srcOrd="8" destOrd="0" presId="urn:microsoft.com/office/officeart/2005/8/layout/radial6"/>
    <dgm:cxn modelId="{4939D181-F928-49D0-9292-D9DAB7CFEBD6}" type="presParOf" srcId="{FAFA5E64-606B-498E-80A6-B3026D85DFBB}" destId="{5CFC67AC-A8E5-4D18-8D30-B2193CF93333}" srcOrd="9" destOrd="0" presId="urn:microsoft.com/office/officeart/2005/8/layout/radial6"/>
    <dgm:cxn modelId="{61AF68AB-46AB-425F-893D-A085B7238C77}" type="presParOf" srcId="{FAFA5E64-606B-498E-80A6-B3026D85DFBB}" destId="{0A465EB8-36BC-4EF8-A885-856B7E3A452C}" srcOrd="10" destOrd="0" presId="urn:microsoft.com/office/officeart/2005/8/layout/radial6"/>
    <dgm:cxn modelId="{7B829885-B937-4F83-A765-4F0364199FFF}" type="presParOf" srcId="{FAFA5E64-606B-498E-80A6-B3026D85DFBB}" destId="{C324CFC6-8297-4C7C-B1E5-606805188FC9}" srcOrd="11" destOrd="0" presId="urn:microsoft.com/office/officeart/2005/8/layout/radial6"/>
    <dgm:cxn modelId="{60C64107-A4A2-4637-B413-742C6CD4AF2F}" type="presParOf" srcId="{FAFA5E64-606B-498E-80A6-B3026D85DFBB}" destId="{4E31B3DF-C0A0-4E8E-8B66-4E354C59756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1B3DF-C0A0-4E8E-8B66-4E354C597569}">
      <dsp:nvSpPr>
        <dsp:cNvPr id="0" name=""/>
        <dsp:cNvSpPr/>
      </dsp:nvSpPr>
      <dsp:spPr>
        <a:xfrm>
          <a:off x="1521159" y="513109"/>
          <a:ext cx="3502926" cy="3502926"/>
        </a:xfrm>
        <a:prstGeom prst="blockArc">
          <a:avLst>
            <a:gd name="adj1" fmla="val 11880000"/>
            <a:gd name="adj2" fmla="val 16200000"/>
            <a:gd name="adj3" fmla="val 4638"/>
          </a:avLst>
        </a:prstGeom>
        <a:solidFill>
          <a:srgbClr val="FFFFFF">
            <a:alpha val="20000"/>
          </a:srgbClr>
        </a:solidFill>
        <a:ln>
          <a:noFill/>
        </a:ln>
        <a:effectLst/>
      </dsp:spPr>
      <dsp:style>
        <a:lnRef idx="0">
          <a:scrgbClr r="0" g="0" b="0"/>
        </a:lnRef>
        <a:fillRef idx="1">
          <a:scrgbClr r="0" g="0" b="0"/>
        </a:fillRef>
        <a:effectRef idx="0">
          <a:scrgbClr r="0" g="0" b="0"/>
        </a:effectRef>
        <a:fontRef idx="minor">
          <a:schemeClr val="lt1"/>
        </a:fontRef>
      </dsp:style>
    </dsp:sp>
    <dsp:sp modelId="{5CFC67AC-A8E5-4D18-8D30-B2193CF93333}">
      <dsp:nvSpPr>
        <dsp:cNvPr id="0" name=""/>
        <dsp:cNvSpPr/>
      </dsp:nvSpPr>
      <dsp:spPr>
        <a:xfrm>
          <a:off x="1532028" y="475658"/>
          <a:ext cx="3480367" cy="3502926"/>
        </a:xfrm>
        <a:prstGeom prst="blockArc">
          <a:avLst>
            <a:gd name="adj1" fmla="val 7560000"/>
            <a:gd name="adj2" fmla="val 11880000"/>
            <a:gd name="adj3" fmla="val 4638"/>
          </a:avLst>
        </a:prstGeom>
        <a:solidFill>
          <a:srgbClr val="FFFFFF">
            <a:alpha val="20000"/>
          </a:srgbClr>
        </a:solidFill>
        <a:ln>
          <a:noFill/>
        </a:ln>
        <a:effectLst/>
      </dsp:spPr>
      <dsp:style>
        <a:lnRef idx="0">
          <a:scrgbClr r="0" g="0" b="0"/>
        </a:lnRef>
        <a:fillRef idx="1">
          <a:scrgbClr r="0" g="0" b="0"/>
        </a:fillRef>
        <a:effectRef idx="0">
          <a:scrgbClr r="0" g="0" b="0"/>
        </a:effectRef>
        <a:fontRef idx="minor">
          <a:schemeClr val="lt1"/>
        </a:fontRef>
      </dsp:style>
    </dsp:sp>
    <dsp:sp modelId="{74D8DDAE-E48D-4693-AAD3-BB2974B52940}">
      <dsp:nvSpPr>
        <dsp:cNvPr id="0" name=""/>
        <dsp:cNvSpPr/>
      </dsp:nvSpPr>
      <dsp:spPr>
        <a:xfrm>
          <a:off x="1521569" y="475658"/>
          <a:ext cx="3502926" cy="3502926"/>
        </a:xfrm>
        <a:prstGeom prst="blockArc">
          <a:avLst>
            <a:gd name="adj1" fmla="val 3240000"/>
            <a:gd name="adj2" fmla="val 7560000"/>
            <a:gd name="adj3" fmla="val 4638"/>
          </a:avLst>
        </a:prstGeom>
        <a:solidFill>
          <a:srgbClr val="FFFFFF">
            <a:alpha val="20000"/>
          </a:srgbClr>
        </a:solidFill>
        <a:ln>
          <a:noFill/>
        </a:ln>
        <a:effectLst/>
      </dsp:spPr>
      <dsp:style>
        <a:lnRef idx="0">
          <a:scrgbClr r="0" g="0" b="0"/>
        </a:lnRef>
        <a:fillRef idx="1">
          <a:scrgbClr r="0" g="0" b="0"/>
        </a:fillRef>
        <a:effectRef idx="0">
          <a:scrgbClr r="0" g="0" b="0"/>
        </a:effectRef>
        <a:fontRef idx="minor">
          <a:schemeClr val="lt1"/>
        </a:fontRef>
      </dsp:style>
    </dsp:sp>
    <dsp:sp modelId="{182714F7-94F8-44CD-BEA7-84F347F7BDE1}">
      <dsp:nvSpPr>
        <dsp:cNvPr id="0" name=""/>
        <dsp:cNvSpPr/>
      </dsp:nvSpPr>
      <dsp:spPr>
        <a:xfrm>
          <a:off x="1521159" y="513109"/>
          <a:ext cx="3502926" cy="3502926"/>
        </a:xfrm>
        <a:prstGeom prst="blockArc">
          <a:avLst>
            <a:gd name="adj1" fmla="val 20520000"/>
            <a:gd name="adj2" fmla="val 3240000"/>
            <a:gd name="adj3" fmla="val 4638"/>
          </a:avLst>
        </a:prstGeom>
        <a:solidFill>
          <a:srgbClr val="FFFFFF">
            <a:alpha val="20000"/>
          </a:srgbClr>
        </a:solidFill>
        <a:ln>
          <a:noFill/>
        </a:ln>
        <a:effectLst/>
      </dsp:spPr>
      <dsp:style>
        <a:lnRef idx="0">
          <a:scrgbClr r="0" g="0" b="0"/>
        </a:lnRef>
        <a:fillRef idx="1">
          <a:scrgbClr r="0" g="0" b="0"/>
        </a:fillRef>
        <a:effectRef idx="0">
          <a:scrgbClr r="0" g="0" b="0"/>
        </a:effectRef>
        <a:fontRef idx="minor">
          <a:schemeClr val="lt1"/>
        </a:fontRef>
      </dsp:style>
    </dsp:sp>
    <dsp:sp modelId="{091B68FE-CD6D-4A1F-8F7E-6C2511A77B3E}">
      <dsp:nvSpPr>
        <dsp:cNvPr id="0" name=""/>
        <dsp:cNvSpPr/>
      </dsp:nvSpPr>
      <dsp:spPr>
        <a:xfrm>
          <a:off x="2467063" y="1459013"/>
          <a:ext cx="1611118" cy="1611118"/>
        </a:xfrm>
        <a:prstGeom prst="ellipse">
          <a:avLst/>
        </a:prstGeom>
        <a:solidFill>
          <a:srgbClr val="000000"/>
        </a:solidFill>
        <a:ln w="127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rgbClr val="FFFFFF"/>
              </a:solidFill>
              <a:latin typeface="Helvetica Neue"/>
              <a:ea typeface="+mn-ea"/>
              <a:cs typeface="+mn-cs"/>
            </a:rPr>
            <a:t>What can you find on it? </a:t>
          </a:r>
        </a:p>
      </dsp:txBody>
      <dsp:txXfrm>
        <a:off x="2703006" y="1694956"/>
        <a:ext cx="1139232" cy="1139232"/>
      </dsp:txXfrm>
    </dsp:sp>
    <dsp:sp modelId="{5363CD16-A165-488B-9D1B-4D20197E4F76}">
      <dsp:nvSpPr>
        <dsp:cNvPr id="0" name=""/>
        <dsp:cNvSpPr/>
      </dsp:nvSpPr>
      <dsp:spPr>
        <a:xfrm>
          <a:off x="2392912" y="-35681"/>
          <a:ext cx="1759420" cy="1178781"/>
        </a:xfrm>
        <a:prstGeom prst="ellipse">
          <a:avLst/>
        </a:prstGeom>
        <a:solidFill>
          <a:srgbClr val="F08F00">
            <a:alpha val="60000"/>
          </a:srgbClr>
        </a:solidFill>
        <a:ln w="127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FFFFFF"/>
              </a:solidFill>
              <a:latin typeface="Helvetica Neue"/>
              <a:ea typeface="+mn-ea"/>
              <a:cs typeface="+mn-cs"/>
            </a:rPr>
            <a:t>Development solutions</a:t>
          </a:r>
        </a:p>
        <a:p>
          <a:pPr marL="0" lvl="0" indent="0" algn="ctr" defTabSz="533400">
            <a:lnSpc>
              <a:spcPct val="90000"/>
            </a:lnSpc>
            <a:spcBef>
              <a:spcPct val="0"/>
            </a:spcBef>
            <a:spcAft>
              <a:spcPct val="35000"/>
            </a:spcAft>
            <a:buNone/>
          </a:pPr>
          <a:r>
            <a:rPr lang="en-GB" sz="1100" kern="1200" dirty="0">
              <a:solidFill>
                <a:srgbClr val="FFFFFF"/>
              </a:solidFill>
              <a:latin typeface="Helvetica Neue"/>
              <a:ea typeface="+mn-ea"/>
              <a:cs typeface="+mn-cs"/>
            </a:rPr>
            <a:t>partner offers under the 7 policy areas</a:t>
          </a:r>
          <a:endParaRPr lang="en-US" sz="1100" kern="1200" dirty="0">
            <a:solidFill>
              <a:srgbClr val="FFFFFF"/>
            </a:solidFill>
            <a:latin typeface="Helvetica Neue"/>
            <a:ea typeface="+mn-ea"/>
            <a:cs typeface="+mn-cs"/>
          </a:endParaRPr>
        </a:p>
      </dsp:txBody>
      <dsp:txXfrm>
        <a:off x="2650573" y="136947"/>
        <a:ext cx="1244098" cy="833525"/>
      </dsp:txXfrm>
    </dsp:sp>
    <dsp:sp modelId="{3250BEC2-59D4-4CF2-88DB-C337C4013C9D}">
      <dsp:nvSpPr>
        <dsp:cNvPr id="0" name=""/>
        <dsp:cNvSpPr/>
      </dsp:nvSpPr>
      <dsp:spPr>
        <a:xfrm>
          <a:off x="4345876" y="1624803"/>
          <a:ext cx="1275218" cy="1279537"/>
        </a:xfrm>
        <a:prstGeom prst="ellipse">
          <a:avLst/>
        </a:prstGeom>
        <a:solidFill>
          <a:srgbClr val="000000">
            <a:alpha val="60000"/>
          </a:srgbClr>
        </a:solidFill>
        <a:ln w="127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FF"/>
              </a:solidFill>
              <a:latin typeface="Helvetica Neue"/>
              <a:ea typeface="+mn-ea"/>
              <a:cs typeface="+mn-cs"/>
            </a:rPr>
            <a:t>Stories</a:t>
          </a:r>
        </a:p>
        <a:p>
          <a:pPr marL="0" lvl="0" indent="0" algn="ctr" defTabSz="622300">
            <a:lnSpc>
              <a:spcPct val="90000"/>
            </a:lnSpc>
            <a:spcBef>
              <a:spcPct val="0"/>
            </a:spcBef>
            <a:spcAft>
              <a:spcPct val="35000"/>
            </a:spcAft>
            <a:buNone/>
          </a:pPr>
          <a:r>
            <a:rPr lang="en-GB" sz="1100" kern="1200" dirty="0">
              <a:solidFill>
                <a:srgbClr val="FFFFFF"/>
              </a:solidFill>
              <a:latin typeface="Helvetica Neue"/>
              <a:ea typeface="+mn-ea"/>
              <a:cs typeface="+mn-cs"/>
            </a:rPr>
            <a:t>share &amp; learn among beneficiaries and partners</a:t>
          </a:r>
          <a:endParaRPr lang="en-US" sz="1100" kern="1200" dirty="0">
            <a:solidFill>
              <a:srgbClr val="FFFFFF"/>
            </a:solidFill>
            <a:latin typeface="Helvetica Neue"/>
            <a:ea typeface="+mn-ea"/>
            <a:cs typeface="+mn-cs"/>
          </a:endParaRPr>
        </a:p>
      </dsp:txBody>
      <dsp:txXfrm>
        <a:off x="4532627" y="1812187"/>
        <a:ext cx="901716" cy="904769"/>
      </dsp:txXfrm>
    </dsp:sp>
    <dsp:sp modelId="{CA43AE56-AF68-4BA9-9141-E43B5F7D50B3}">
      <dsp:nvSpPr>
        <dsp:cNvPr id="0" name=""/>
        <dsp:cNvSpPr/>
      </dsp:nvSpPr>
      <dsp:spPr>
        <a:xfrm>
          <a:off x="2324489" y="3327961"/>
          <a:ext cx="1896265" cy="1220047"/>
        </a:xfrm>
        <a:prstGeom prst="ellipse">
          <a:avLst/>
        </a:prstGeom>
        <a:solidFill>
          <a:srgbClr val="000000">
            <a:alpha val="60000"/>
          </a:srgbClr>
        </a:solidFill>
        <a:ln w="127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FF"/>
              </a:solidFill>
              <a:latin typeface="Helvetica Neue"/>
              <a:ea typeface="+mn-ea"/>
              <a:cs typeface="+mn-cs"/>
            </a:rPr>
            <a:t>Interactive calendar</a:t>
          </a:r>
        </a:p>
        <a:p>
          <a:pPr marL="0" lvl="0" indent="0" algn="ctr" defTabSz="622300">
            <a:lnSpc>
              <a:spcPct val="90000"/>
            </a:lnSpc>
            <a:spcBef>
              <a:spcPct val="0"/>
            </a:spcBef>
            <a:spcAft>
              <a:spcPct val="35000"/>
            </a:spcAft>
            <a:buNone/>
          </a:pPr>
          <a:r>
            <a:rPr lang="en-GB" sz="1100" kern="1200" dirty="0">
              <a:solidFill>
                <a:srgbClr val="FFFFFF"/>
              </a:solidFill>
              <a:latin typeface="Helvetica Neue"/>
              <a:ea typeface="+mn-ea"/>
              <a:cs typeface="+mn-cs"/>
            </a:rPr>
            <a:t>upcoming and past events, </a:t>
          </a:r>
          <a:r>
            <a:rPr lang="fr-CH" sz="1100" kern="1200" dirty="0">
              <a:solidFill>
                <a:srgbClr val="FFFFFF"/>
              </a:solidFill>
              <a:latin typeface="Helvetica Neue"/>
              <a:ea typeface="+mn-ea"/>
              <a:cs typeface="+mn-cs"/>
            </a:rPr>
            <a:t>news </a:t>
          </a:r>
          <a:endParaRPr lang="en-US" sz="1100" kern="1200" dirty="0">
            <a:solidFill>
              <a:srgbClr val="FFFFFF"/>
            </a:solidFill>
            <a:latin typeface="Helvetica Neue"/>
            <a:ea typeface="+mn-ea"/>
            <a:cs typeface="+mn-cs"/>
          </a:endParaRPr>
        </a:p>
      </dsp:txBody>
      <dsp:txXfrm>
        <a:off x="2602191" y="3506633"/>
        <a:ext cx="1340861" cy="862703"/>
      </dsp:txXfrm>
    </dsp:sp>
    <dsp:sp modelId="{0A465EB8-36BC-4EF8-A885-856B7E3A452C}">
      <dsp:nvSpPr>
        <dsp:cNvPr id="0" name=""/>
        <dsp:cNvSpPr/>
      </dsp:nvSpPr>
      <dsp:spPr>
        <a:xfrm>
          <a:off x="925672" y="1639216"/>
          <a:ext cx="1272173" cy="1250711"/>
        </a:xfrm>
        <a:prstGeom prst="ellipse">
          <a:avLst/>
        </a:prstGeom>
        <a:solidFill>
          <a:srgbClr val="000000">
            <a:alpha val="60000"/>
          </a:srgbClr>
        </a:solidFill>
        <a:ln w="127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FF"/>
              </a:solidFill>
              <a:latin typeface="Helvetica Neue"/>
              <a:ea typeface="+mn-ea"/>
              <a:cs typeface="+mn-cs"/>
            </a:rPr>
            <a:t>Data</a:t>
          </a:r>
        </a:p>
        <a:p>
          <a:pPr marL="0" lvl="0" indent="0" algn="ctr" defTabSz="622300">
            <a:lnSpc>
              <a:spcPct val="90000"/>
            </a:lnSpc>
            <a:spcBef>
              <a:spcPct val="0"/>
            </a:spcBef>
            <a:spcAft>
              <a:spcPct val="35000"/>
            </a:spcAft>
            <a:buNone/>
          </a:pPr>
          <a:r>
            <a:rPr lang="en-GB" sz="1200" kern="1200" dirty="0">
              <a:solidFill>
                <a:srgbClr val="FFFFFF"/>
              </a:solidFill>
              <a:latin typeface="Helvetica Neue"/>
              <a:ea typeface="+mn-ea"/>
              <a:cs typeface="+mn-cs"/>
            </a:rPr>
            <a:t> e-commerce  data,  indicators, research</a:t>
          </a:r>
          <a:endParaRPr lang="en-US" sz="1200" kern="1200" dirty="0">
            <a:solidFill>
              <a:srgbClr val="FFFFFF"/>
            </a:solidFill>
            <a:latin typeface="Helvetica Neue"/>
            <a:ea typeface="+mn-ea"/>
            <a:cs typeface="+mn-cs"/>
          </a:endParaRPr>
        </a:p>
      </dsp:txBody>
      <dsp:txXfrm>
        <a:off x="1111977" y="1822378"/>
        <a:ext cx="899563" cy="88438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530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848645" y="1"/>
            <a:ext cx="2944283" cy="495300"/>
          </a:xfrm>
          <a:prstGeom prst="rect">
            <a:avLst/>
          </a:prstGeom>
        </p:spPr>
        <p:txBody>
          <a:bodyPr vert="horz" lIns="92958" tIns="46479" rIns="92958" bIns="46479" rtlCol="0"/>
          <a:lstStyle>
            <a:lvl1pPr algn="r">
              <a:defRPr sz="1200"/>
            </a:lvl1pPr>
          </a:lstStyle>
          <a:p>
            <a:fld id="{F9BEF574-A8D8-4FDB-BA42-A43664E5E0CE}" type="datetimeFigureOut">
              <a:rPr lang="en-US" smtClean="0"/>
              <a:pPr/>
              <a:t>3/2/2018</a:t>
            </a:fld>
            <a:endParaRPr lang="en-US"/>
          </a:p>
        </p:txBody>
      </p:sp>
      <p:sp>
        <p:nvSpPr>
          <p:cNvPr id="4" name="Footer Placeholder 3"/>
          <p:cNvSpPr>
            <a:spLocks noGrp="1"/>
          </p:cNvSpPr>
          <p:nvPr>
            <p:ph type="ftr" sz="quarter" idx="2"/>
          </p:nvPr>
        </p:nvSpPr>
        <p:spPr>
          <a:xfrm>
            <a:off x="0" y="9408982"/>
            <a:ext cx="2944283" cy="49530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2"/>
            <a:ext cx="2944283" cy="495300"/>
          </a:xfrm>
          <a:prstGeom prst="rect">
            <a:avLst/>
          </a:prstGeom>
        </p:spPr>
        <p:txBody>
          <a:bodyPr vert="horz" lIns="92958" tIns="46479" rIns="92958" bIns="46479" rtlCol="0" anchor="b"/>
          <a:lstStyle>
            <a:lvl1pPr algn="r">
              <a:defRPr sz="1200"/>
            </a:lvl1pPr>
          </a:lstStyle>
          <a:p>
            <a:fld id="{9EA00E2F-8287-4563-8797-56DF3B38CD66}" type="slidenum">
              <a:rPr lang="en-US" smtClean="0"/>
              <a:pPr/>
              <a:t>‹#›</a:t>
            </a:fld>
            <a:endParaRPr lang="en-US"/>
          </a:p>
        </p:txBody>
      </p:sp>
    </p:spTree>
    <p:extLst>
      <p:ext uri="{BB962C8B-B14F-4D97-AF65-F5344CB8AC3E}">
        <p14:creationId xmlns:p14="http://schemas.microsoft.com/office/powerpoint/2010/main" val="1932991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7020"/>
          </a:xfrm>
          <a:prstGeom prst="rect">
            <a:avLst/>
          </a:prstGeom>
        </p:spPr>
        <p:txBody>
          <a:bodyPr vert="horz" lIns="92958" tIns="46479" rIns="92958" bIns="46479" rtlCol="0"/>
          <a:lstStyle>
            <a:lvl1pPr algn="l">
              <a:defRPr sz="1200"/>
            </a:lvl1pPr>
          </a:lstStyle>
          <a:p>
            <a:endParaRPr lang="en-GB"/>
          </a:p>
        </p:txBody>
      </p:sp>
      <p:sp>
        <p:nvSpPr>
          <p:cNvPr id="3" name="Date Placeholder 2"/>
          <p:cNvSpPr>
            <a:spLocks noGrp="1"/>
          </p:cNvSpPr>
          <p:nvPr>
            <p:ph type="dt" idx="1"/>
          </p:nvPr>
        </p:nvSpPr>
        <p:spPr>
          <a:xfrm>
            <a:off x="3848645" y="1"/>
            <a:ext cx="2944283" cy="497020"/>
          </a:xfrm>
          <a:prstGeom prst="rect">
            <a:avLst/>
          </a:prstGeom>
        </p:spPr>
        <p:txBody>
          <a:bodyPr vert="horz" lIns="92958" tIns="46479" rIns="92958" bIns="46479" rtlCol="0"/>
          <a:lstStyle>
            <a:lvl1pPr algn="r">
              <a:defRPr sz="1200"/>
            </a:lvl1pPr>
          </a:lstStyle>
          <a:p>
            <a:fld id="{DBA5A0E4-72F4-4B13-B914-C0151D219C58}" type="datetimeFigureOut">
              <a:rPr lang="en-GB" smtClean="0"/>
              <a:pPr/>
              <a:t>02/03/2018</a:t>
            </a:fld>
            <a:endParaRPr lang="en-GB"/>
          </a:p>
        </p:txBody>
      </p:sp>
      <p:sp>
        <p:nvSpPr>
          <p:cNvPr id="4" name="Slide Image Placeholder 3"/>
          <p:cNvSpPr>
            <a:spLocks noGrp="1" noRot="1" noChangeAspect="1"/>
          </p:cNvSpPr>
          <p:nvPr>
            <p:ph type="sldImg" idx="2"/>
          </p:nvPr>
        </p:nvSpPr>
        <p:spPr>
          <a:xfrm>
            <a:off x="1168400" y="1238250"/>
            <a:ext cx="4457700" cy="3343275"/>
          </a:xfrm>
          <a:prstGeom prst="rect">
            <a:avLst/>
          </a:prstGeom>
          <a:noFill/>
          <a:ln w="12700">
            <a:solidFill>
              <a:prstClr val="black"/>
            </a:solidFill>
          </a:ln>
        </p:spPr>
        <p:txBody>
          <a:bodyPr vert="horz" lIns="92958" tIns="46479" rIns="92958" bIns="46479" rtlCol="0" anchor="ctr"/>
          <a:lstStyle/>
          <a:p>
            <a:endParaRPr lang="en-GB"/>
          </a:p>
        </p:txBody>
      </p:sp>
      <p:sp>
        <p:nvSpPr>
          <p:cNvPr id="5" name="Notes Placeholder 4"/>
          <p:cNvSpPr>
            <a:spLocks noGrp="1"/>
          </p:cNvSpPr>
          <p:nvPr>
            <p:ph type="body" sz="quarter" idx="3"/>
          </p:nvPr>
        </p:nvSpPr>
        <p:spPr>
          <a:xfrm>
            <a:off x="679450" y="4767263"/>
            <a:ext cx="5435600" cy="3900488"/>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2958" tIns="46479" rIns="92958" bIns="46479"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2958" tIns="46479" rIns="92958" bIns="46479" rtlCol="0" anchor="b"/>
          <a:lstStyle>
            <a:lvl1pPr algn="r">
              <a:defRPr sz="1200"/>
            </a:lvl1pPr>
          </a:lstStyle>
          <a:p>
            <a:fld id="{3BF9B2D7-0D6D-445A-9811-2A7A4D9C1780}" type="slidenum">
              <a:rPr lang="en-GB" smtClean="0"/>
              <a:pPr/>
              <a:t>‹#›</a:t>
            </a:fld>
            <a:endParaRPr lang="en-GB"/>
          </a:p>
        </p:txBody>
      </p:sp>
    </p:spTree>
    <p:extLst>
      <p:ext uri="{BB962C8B-B14F-4D97-AF65-F5344CB8AC3E}">
        <p14:creationId xmlns:p14="http://schemas.microsoft.com/office/powerpoint/2010/main" val="312156093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1168400" y="1238250"/>
            <a:ext cx="4457700" cy="3343275"/>
          </a:xfrm>
          <a:ln/>
          <a:extLst/>
        </p:spPr>
      </p:sp>
      <p:sp>
        <p:nvSpPr>
          <p:cNvPr id="151556" name="Rectangle 4"/>
          <p:cNvSpPr>
            <a:spLocks noGrp="1" noChangeArrowheads="1"/>
          </p:cNvSpPr>
          <p:nvPr>
            <p:ph type="body" idx="1"/>
          </p:nvPr>
        </p:nvSpPr>
        <p:spPr/>
        <p:txBody>
          <a:bodyPr/>
          <a:lstStyle/>
          <a:p>
            <a:pPr eaLnBrk="1" hangingPunct="1">
              <a:defRPr/>
            </a:pPr>
            <a:endParaRPr lang="en-GB" altLang="en-US">
              <a:latin typeface="Arial" pitchFamily="34" charset="0"/>
            </a:endParaRPr>
          </a:p>
        </p:txBody>
      </p:sp>
    </p:spTree>
    <p:extLst>
      <p:ext uri="{BB962C8B-B14F-4D97-AF65-F5344CB8AC3E}">
        <p14:creationId xmlns:p14="http://schemas.microsoft.com/office/powerpoint/2010/main" val="170258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62BD8F-C9BC-EC4F-A4BD-4F7470014FA8}" type="slidenum">
              <a:rPr lang="fr-FR" smtClean="0"/>
              <a:pPr/>
              <a:t>4</a:t>
            </a:fld>
            <a:endParaRPr lang="fr-FR"/>
          </a:p>
        </p:txBody>
      </p:sp>
    </p:spTree>
    <p:extLst>
      <p:ext uri="{BB962C8B-B14F-4D97-AF65-F5344CB8AC3E}">
        <p14:creationId xmlns:p14="http://schemas.microsoft.com/office/powerpoint/2010/main" val="103432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62BD8F-C9BC-EC4F-A4BD-4F7470014FA8}" type="slidenum">
              <a:rPr lang="fr-FR" smtClean="0"/>
              <a:pPr/>
              <a:t>5</a:t>
            </a:fld>
            <a:endParaRPr lang="fr-FR"/>
          </a:p>
        </p:txBody>
      </p:sp>
    </p:spTree>
    <p:extLst>
      <p:ext uri="{BB962C8B-B14F-4D97-AF65-F5344CB8AC3E}">
        <p14:creationId xmlns:p14="http://schemas.microsoft.com/office/powerpoint/2010/main" val="62626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a:latin typeface="Arial" pitchFamily="34" charset="0"/>
            </a:endParaRPr>
          </a:p>
        </p:txBody>
      </p:sp>
    </p:spTree>
    <p:extLst>
      <p:ext uri="{BB962C8B-B14F-4D97-AF65-F5344CB8AC3E}">
        <p14:creationId xmlns:p14="http://schemas.microsoft.com/office/powerpoint/2010/main" val="399302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a:latin typeface="Arial" pitchFamily="34" charset="0"/>
            </a:endParaRPr>
          </a:p>
        </p:txBody>
      </p:sp>
    </p:spTree>
    <p:extLst>
      <p:ext uri="{BB962C8B-B14F-4D97-AF65-F5344CB8AC3E}">
        <p14:creationId xmlns:p14="http://schemas.microsoft.com/office/powerpoint/2010/main" val="73682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a:latin typeface="Arial" pitchFamily="34" charset="0"/>
            </a:endParaRPr>
          </a:p>
        </p:txBody>
      </p:sp>
    </p:spTree>
    <p:extLst>
      <p:ext uri="{BB962C8B-B14F-4D97-AF65-F5344CB8AC3E}">
        <p14:creationId xmlns:p14="http://schemas.microsoft.com/office/powerpoint/2010/main" val="4268135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9B2D7-0D6D-445A-9811-2A7A4D9C1780}" type="slidenum">
              <a:rPr lang="en-GB" smtClean="0"/>
              <a:pPr/>
              <a:t>17</a:t>
            </a:fld>
            <a:endParaRPr lang="en-GB"/>
          </a:p>
        </p:txBody>
      </p:sp>
    </p:spTree>
    <p:extLst>
      <p:ext uri="{BB962C8B-B14F-4D97-AF65-F5344CB8AC3E}">
        <p14:creationId xmlns:p14="http://schemas.microsoft.com/office/powerpoint/2010/main" val="149758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C924E-70D0-426C-AF0C-544566121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AF0AB-9415-481D-9DC7-36BF3B4A359B}"/>
              </a:ext>
            </a:extLst>
          </p:cNvPr>
          <p:cNvSpPr>
            <a:spLocks noGrp="1"/>
          </p:cNvSpPr>
          <p:nvPr>
            <p:ph type="body" idx="1"/>
          </p:nvPr>
        </p:nvSpPr>
        <p:spPr/>
        <p:txBody>
          <a:bodyPr/>
          <a:lstStyle/>
          <a:p>
            <a:pPr>
              <a:defRPr/>
            </a:pPr>
            <a:r>
              <a:rPr lang="es-ES" altLang="en-US"/>
              <a:t>As decided at the first session</a:t>
            </a:r>
            <a:endParaRPr lang="fr-CH" altLang="en-US"/>
          </a:p>
        </p:txBody>
      </p:sp>
    </p:spTree>
    <p:extLst>
      <p:ext uri="{BB962C8B-B14F-4D97-AF65-F5344CB8AC3E}">
        <p14:creationId xmlns:p14="http://schemas.microsoft.com/office/powerpoint/2010/main" val="164031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C924E-70D0-426C-AF0C-544566121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AF0AB-9415-481D-9DC7-36BF3B4A359B}"/>
              </a:ext>
            </a:extLst>
          </p:cNvPr>
          <p:cNvSpPr>
            <a:spLocks noGrp="1"/>
          </p:cNvSpPr>
          <p:nvPr>
            <p:ph type="body" idx="1"/>
          </p:nvPr>
        </p:nvSpPr>
        <p:spPr/>
        <p:txBody>
          <a:bodyPr/>
          <a:lstStyle/>
          <a:p>
            <a:pPr>
              <a:defRPr/>
            </a:pPr>
            <a:r>
              <a:rPr lang="es-ES" altLang="en-US"/>
              <a:t>As decided at the first session</a:t>
            </a:r>
            <a:endParaRPr lang="fr-CH" altLang="en-US"/>
          </a:p>
        </p:txBody>
      </p:sp>
    </p:spTree>
    <p:extLst>
      <p:ext uri="{BB962C8B-B14F-4D97-AF65-F5344CB8AC3E}">
        <p14:creationId xmlns:p14="http://schemas.microsoft.com/office/powerpoint/2010/main" val="164031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1AF9DAB-D20F-4AD0-A6C4-1D3376748D34}"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84831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DD40EAAB-A93B-4E37-97D1-4462484533A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10923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8870FBA-8DA2-4334-9C31-F6DA4B420CDC}"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787907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4F9177F2-3945-4565-A738-24603DE4D06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923321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6EB01BA4-EC3D-466D-8111-FD98F9986087}"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931235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926976"/>
          </a:xfrm>
        </p:spPr>
        <p:txBody>
          <a:bodyPr/>
          <a:lstStyle>
            <a:lvl1pPr algn="ctr">
              <a:defRPr sz="2700">
                <a:effectLst>
                  <a:outerShdw blurRad="38100" dist="38100" dir="2700000" algn="tl">
                    <a:srgbClr val="000000">
                      <a:alpha val="43137"/>
                    </a:srgbClr>
                  </a:outerShdw>
                </a:effectLst>
              </a:defRPr>
            </a:lvl1pPr>
          </a:lstStyle>
          <a:p>
            <a:r>
              <a:rPr lang="en-GB" dirty="0"/>
              <a:t>Click to edit Master title style</a:t>
            </a:r>
            <a:endParaRPr lang="en-US" dirty="0"/>
          </a:p>
        </p:txBody>
      </p:sp>
      <p:sp>
        <p:nvSpPr>
          <p:cNvPr id="3" name="Content Placeholder 2"/>
          <p:cNvSpPr>
            <a:spLocks noGrp="1"/>
          </p:cNvSpPr>
          <p:nvPr>
            <p:ph idx="1"/>
          </p:nvPr>
        </p:nvSpPr>
        <p:spPr>
          <a:xfrm>
            <a:off x="457200" y="1916833"/>
            <a:ext cx="8229600" cy="4209331"/>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A4447B5D-CC12-4BD9-BAD3-C0ADBBDEBFCA}"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668776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AFDF74B-33A8-42BE-AAFC-897138E45BAB}"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66143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104"/>
          </a:xfrm>
        </p:spPr>
        <p:txBody>
          <a:bodyPr/>
          <a:lstStyle>
            <a:lvl1pPr algn="ctr">
              <a:defRPr/>
            </a:lvl1pPr>
          </a:lstStyle>
          <a:p>
            <a:r>
              <a:rPr lang="en-GB"/>
              <a:t>Click to edit Master title style</a:t>
            </a:r>
            <a:endParaRPr lang="en-US"/>
          </a:p>
        </p:txBody>
      </p:sp>
      <p:sp>
        <p:nvSpPr>
          <p:cNvPr id="3" name="Content Placeholder 2"/>
          <p:cNvSpPr>
            <a:spLocks noGrp="1"/>
          </p:cNvSpPr>
          <p:nvPr>
            <p:ph sz="half" idx="1"/>
          </p:nvPr>
        </p:nvSpPr>
        <p:spPr>
          <a:xfrm>
            <a:off x="457200" y="2348881"/>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4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2348881"/>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4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2D0E8A7C-589E-44EE-93CF-B9E6D8299C53}"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147229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8AE751FC-50BD-4A51-B01E-6926B1E0FBDA}"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291631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F19756AA-E21B-491B-9E21-0C93B9B0970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530021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4428CBE2-8793-4717-B4AB-68017CE62EF6}"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49176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926976"/>
          </a:xfrm>
        </p:spPr>
        <p:txBody>
          <a:bodyPr/>
          <a:lstStyle>
            <a:lvl1pPr algn="ctr">
              <a:defRPr/>
            </a:lvl1pPr>
          </a:lstStyle>
          <a:p>
            <a:r>
              <a:rPr lang="en-GB" dirty="0"/>
              <a:t>Click to edit Master title style</a:t>
            </a:r>
            <a:endParaRPr lang="en-US" dirty="0"/>
          </a:p>
        </p:txBody>
      </p:sp>
      <p:sp>
        <p:nvSpPr>
          <p:cNvPr id="3" name="Content Placeholder 2"/>
          <p:cNvSpPr>
            <a:spLocks noGrp="1"/>
          </p:cNvSpPr>
          <p:nvPr>
            <p:ph idx="1"/>
          </p:nvPr>
        </p:nvSpPr>
        <p:spPr>
          <a:xfrm>
            <a:off x="457200" y="1916833"/>
            <a:ext cx="8229600" cy="4209331"/>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D64E82DE-0ABB-4FEF-B9F1-5B5DD25D4A01}"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220833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8B54559-C7C1-4C98-9068-77A5DD661896}"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633107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689198C8-1C4A-4EBE-AEEE-F1444C4258D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037326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7FD86FBD-2AC4-4313-B080-5C0A0002C15E}"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568723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529B0C82-02BD-4E4A-95C9-1EB0A5F07EB3}"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972951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9BAC722D-1F30-4C5F-833F-447EEA157664}"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77328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6EB01BA4-EC3D-466D-8111-FD98F9986087}"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675062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926976"/>
          </a:xfrm>
        </p:spPr>
        <p:txBody>
          <a:bodyPr/>
          <a:lstStyle>
            <a:lvl1pPr algn="ctr">
              <a:defRPr sz="2700">
                <a:effectLst>
                  <a:outerShdw blurRad="38100" dist="38100" dir="2700000" algn="tl">
                    <a:srgbClr val="000000">
                      <a:alpha val="43137"/>
                    </a:srgbClr>
                  </a:outerShdw>
                </a:effectLst>
              </a:defRPr>
            </a:lvl1pPr>
          </a:lstStyle>
          <a:p>
            <a:r>
              <a:rPr lang="en-GB" dirty="0"/>
              <a:t>Click to edit Master title style</a:t>
            </a:r>
            <a:endParaRPr lang="en-US" dirty="0"/>
          </a:p>
        </p:txBody>
      </p:sp>
      <p:sp>
        <p:nvSpPr>
          <p:cNvPr id="3" name="Content Placeholder 2"/>
          <p:cNvSpPr>
            <a:spLocks noGrp="1"/>
          </p:cNvSpPr>
          <p:nvPr>
            <p:ph idx="1"/>
          </p:nvPr>
        </p:nvSpPr>
        <p:spPr>
          <a:xfrm>
            <a:off x="457200" y="1916833"/>
            <a:ext cx="8229600" cy="4209331"/>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A4447B5D-CC12-4BD9-BAD3-C0ADBBDEBFCA}"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072168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AFDF74B-33A8-42BE-AAFC-897138E45BAB}"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011188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104"/>
          </a:xfrm>
        </p:spPr>
        <p:txBody>
          <a:bodyPr/>
          <a:lstStyle>
            <a:lvl1pPr algn="ctr">
              <a:defRPr/>
            </a:lvl1pPr>
          </a:lstStyle>
          <a:p>
            <a:r>
              <a:rPr lang="en-GB"/>
              <a:t>Click to edit Master title style</a:t>
            </a:r>
            <a:endParaRPr lang="en-US"/>
          </a:p>
        </p:txBody>
      </p:sp>
      <p:sp>
        <p:nvSpPr>
          <p:cNvPr id="3" name="Content Placeholder 2"/>
          <p:cNvSpPr>
            <a:spLocks noGrp="1"/>
          </p:cNvSpPr>
          <p:nvPr>
            <p:ph sz="half" idx="1"/>
          </p:nvPr>
        </p:nvSpPr>
        <p:spPr>
          <a:xfrm>
            <a:off x="457200" y="2348881"/>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4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2348881"/>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4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2D0E8A7C-589E-44EE-93CF-B9E6D8299C53}"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209608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8AE751FC-50BD-4A51-B01E-6926B1E0FBDA}"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63588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35B002D-D24C-4128-89F5-0E199555669C}"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440071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F19756AA-E21B-491B-9E21-0C93B9B0970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8616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4428CBE2-8793-4717-B4AB-68017CE62EF6}"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190845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8B54559-C7C1-4C98-9068-77A5DD661896}"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963075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689198C8-1C4A-4EBE-AEEE-F1444C4258D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293457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7FD86FBD-2AC4-4313-B080-5C0A0002C15E}"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28193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529B0C82-02BD-4E4A-95C9-1EB0A5F07EB3}"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4591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9BAC722D-1F30-4C5F-833F-447EEA157664}"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982035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1AF9DAB-D20F-4AD0-A6C4-1D3376748D34}"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931978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926976"/>
          </a:xfrm>
        </p:spPr>
        <p:txBody>
          <a:bodyPr/>
          <a:lstStyle>
            <a:lvl1pPr algn="ctr">
              <a:defRPr/>
            </a:lvl1pPr>
          </a:lstStyle>
          <a:p>
            <a:r>
              <a:rPr lang="en-GB" dirty="0"/>
              <a:t>Click to edit Master title style</a:t>
            </a:r>
            <a:endParaRPr lang="en-US" dirty="0"/>
          </a:p>
        </p:txBody>
      </p:sp>
      <p:sp>
        <p:nvSpPr>
          <p:cNvPr id="3" name="Content Placeholder 2"/>
          <p:cNvSpPr>
            <a:spLocks noGrp="1"/>
          </p:cNvSpPr>
          <p:nvPr>
            <p:ph idx="1"/>
          </p:nvPr>
        </p:nvSpPr>
        <p:spPr>
          <a:xfrm>
            <a:off x="457200" y="1916833"/>
            <a:ext cx="8229600" cy="4209331"/>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D64E82DE-0ABB-4FEF-B9F1-5B5DD25D4A01}"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800810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35B002D-D24C-4128-89F5-0E199555669C}"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3032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104"/>
          </a:xfrm>
        </p:spPr>
        <p:txBody>
          <a:bodyPr/>
          <a:lstStyle>
            <a:lvl1pPr algn="ctr">
              <a:defRPr/>
            </a:lvl1pPr>
          </a:lstStyle>
          <a:p>
            <a:r>
              <a:rPr lang="en-GB"/>
              <a:t>Click to edit Master title style</a:t>
            </a:r>
            <a:endParaRPr lang="en-US"/>
          </a:p>
        </p:txBody>
      </p:sp>
      <p:sp>
        <p:nvSpPr>
          <p:cNvPr id="3" name="Content Placeholder 2"/>
          <p:cNvSpPr>
            <a:spLocks noGrp="1"/>
          </p:cNvSpPr>
          <p:nvPr>
            <p:ph sz="half" idx="1"/>
          </p:nvPr>
        </p:nvSpPr>
        <p:spPr>
          <a:xfrm>
            <a:off x="457200" y="2348881"/>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4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2348881"/>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4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6DA6ABBA-9448-4742-B172-3087E299AF6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20733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104"/>
          </a:xfrm>
        </p:spPr>
        <p:txBody>
          <a:bodyPr/>
          <a:lstStyle>
            <a:lvl1pPr algn="ctr">
              <a:defRPr/>
            </a:lvl1pPr>
          </a:lstStyle>
          <a:p>
            <a:r>
              <a:rPr lang="en-GB"/>
              <a:t>Click to edit Master title style</a:t>
            </a:r>
            <a:endParaRPr lang="en-US"/>
          </a:p>
        </p:txBody>
      </p:sp>
      <p:sp>
        <p:nvSpPr>
          <p:cNvPr id="3" name="Content Placeholder 2"/>
          <p:cNvSpPr>
            <a:spLocks noGrp="1"/>
          </p:cNvSpPr>
          <p:nvPr>
            <p:ph sz="half" idx="1"/>
          </p:nvPr>
        </p:nvSpPr>
        <p:spPr>
          <a:xfrm>
            <a:off x="457200" y="2348881"/>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4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2348881"/>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4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6DA6ABBA-9448-4742-B172-3087E299AF6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815306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21B5A727-EE99-40F2-B691-615090A55E3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747715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F3C37160-3D91-4812-82E1-95F9E992DAB3}"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895930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53B5CBFD-B145-45B7-9516-3EB19A886009}"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436740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20FA720-D907-480C-B9BE-230E584B524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47039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074B06C-4AF5-48D0-801E-5000289E18EB}"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511480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DD40EAAB-A93B-4E37-97D1-4462484533A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529302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8870FBA-8DA2-4334-9C31-F6DA4B420CDC}"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246182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4F9177F2-3945-4565-A738-24603DE4D06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058452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fld id="{23AE16AE-5E25-47A4-894C-2AC3BBC11B60}" type="slidenum">
              <a:rPr lang="en-GB" altLang="en-US"/>
              <a:pPr/>
              <a:t>‹#›</a:t>
            </a:fld>
            <a:endParaRPr lang="en-GB" altLang="en-US"/>
          </a:p>
        </p:txBody>
      </p:sp>
    </p:spTree>
    <p:extLst>
      <p:ext uri="{BB962C8B-B14F-4D97-AF65-F5344CB8AC3E}">
        <p14:creationId xmlns:p14="http://schemas.microsoft.com/office/powerpoint/2010/main" val="190147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21B5A727-EE99-40F2-B691-615090A55E3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343817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926976"/>
          </a:xfrm>
        </p:spPr>
        <p:txBody>
          <a:bodyPr/>
          <a:lstStyle>
            <a:lvl1pPr algn="ctr">
              <a:defRPr/>
            </a:lvl1pPr>
          </a:lstStyle>
          <a:p>
            <a:r>
              <a:rPr lang="en-GB" dirty="0"/>
              <a:t>Click to edit Master title style</a:t>
            </a:r>
            <a:endParaRPr lang="en-US" dirty="0"/>
          </a:p>
        </p:txBody>
      </p:sp>
      <p:sp>
        <p:nvSpPr>
          <p:cNvPr id="3" name="Content Placeholder 2"/>
          <p:cNvSpPr>
            <a:spLocks noGrp="1"/>
          </p:cNvSpPr>
          <p:nvPr>
            <p:ph idx="1"/>
          </p:nvPr>
        </p:nvSpPr>
        <p:spPr>
          <a:xfrm>
            <a:off x="457200" y="1916833"/>
            <a:ext cx="8229600" cy="4209331"/>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fld id="{6E205596-D7ED-4D2D-B623-EDE17B22ECB6}" type="slidenum">
              <a:rPr lang="en-GB" altLang="en-US"/>
              <a:pPr/>
              <a:t>‹#›</a:t>
            </a:fld>
            <a:endParaRPr lang="en-GB" altLang="en-US"/>
          </a:p>
        </p:txBody>
      </p:sp>
    </p:spTree>
    <p:extLst>
      <p:ext uri="{BB962C8B-B14F-4D97-AF65-F5344CB8AC3E}">
        <p14:creationId xmlns:p14="http://schemas.microsoft.com/office/powerpoint/2010/main" val="8045851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398C71B0-F7EA-4B8F-BA73-F55B1D6224BA}" type="slidenum">
              <a:rPr lang="en-GB" altLang="en-US"/>
              <a:pPr/>
              <a:t>‹#›</a:t>
            </a:fld>
            <a:endParaRPr lang="en-GB" altLang="en-US"/>
          </a:p>
        </p:txBody>
      </p:sp>
    </p:spTree>
    <p:extLst>
      <p:ext uri="{BB962C8B-B14F-4D97-AF65-F5344CB8AC3E}">
        <p14:creationId xmlns:p14="http://schemas.microsoft.com/office/powerpoint/2010/main" val="379944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104"/>
          </a:xfrm>
        </p:spPr>
        <p:txBody>
          <a:bodyPr/>
          <a:lstStyle>
            <a:lvl1pPr algn="ctr">
              <a:defRPr/>
            </a:lvl1pPr>
          </a:lstStyle>
          <a:p>
            <a:r>
              <a:rPr lang="en-GB"/>
              <a:t>Click to edit Master title style</a:t>
            </a:r>
            <a:endParaRPr lang="en-US"/>
          </a:p>
        </p:txBody>
      </p:sp>
      <p:sp>
        <p:nvSpPr>
          <p:cNvPr id="3" name="Content Placeholder 2"/>
          <p:cNvSpPr>
            <a:spLocks noGrp="1"/>
          </p:cNvSpPr>
          <p:nvPr>
            <p:ph sz="half" idx="1"/>
          </p:nvPr>
        </p:nvSpPr>
        <p:spPr>
          <a:xfrm>
            <a:off x="457200" y="2348881"/>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4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2348881"/>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4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DA2C20C7-248B-42DC-BD44-5AC63C54A5AB}" type="slidenum">
              <a:rPr lang="en-GB" altLang="en-US"/>
              <a:pPr/>
              <a:t>‹#›</a:t>
            </a:fld>
            <a:endParaRPr lang="en-GB" altLang="en-US"/>
          </a:p>
        </p:txBody>
      </p:sp>
    </p:spTree>
    <p:extLst>
      <p:ext uri="{BB962C8B-B14F-4D97-AF65-F5344CB8AC3E}">
        <p14:creationId xmlns:p14="http://schemas.microsoft.com/office/powerpoint/2010/main" val="484638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7195AEDC-CCD3-4255-A0E5-DA7871C99AE9}" type="slidenum">
              <a:rPr lang="en-GB" altLang="en-US"/>
              <a:pPr/>
              <a:t>‹#›</a:t>
            </a:fld>
            <a:endParaRPr lang="en-GB" altLang="en-US"/>
          </a:p>
        </p:txBody>
      </p:sp>
    </p:spTree>
    <p:extLst>
      <p:ext uri="{BB962C8B-B14F-4D97-AF65-F5344CB8AC3E}">
        <p14:creationId xmlns:p14="http://schemas.microsoft.com/office/powerpoint/2010/main" val="34700765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122C6CAF-A0C1-4437-8BAE-4ABB88B7DA04}" type="slidenum">
              <a:rPr lang="en-GB" altLang="en-US"/>
              <a:pPr/>
              <a:t>‹#›</a:t>
            </a:fld>
            <a:endParaRPr lang="en-GB" altLang="en-US"/>
          </a:p>
        </p:txBody>
      </p:sp>
    </p:spTree>
    <p:extLst>
      <p:ext uri="{BB962C8B-B14F-4D97-AF65-F5344CB8AC3E}">
        <p14:creationId xmlns:p14="http://schemas.microsoft.com/office/powerpoint/2010/main" val="1804899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A17E6CD2-D531-42EA-84D0-0823CC1AD74F}" type="slidenum">
              <a:rPr lang="en-GB" altLang="en-US"/>
              <a:pPr/>
              <a:t>‹#›</a:t>
            </a:fld>
            <a:endParaRPr lang="en-GB" altLang="en-US"/>
          </a:p>
        </p:txBody>
      </p:sp>
    </p:spTree>
    <p:extLst>
      <p:ext uri="{BB962C8B-B14F-4D97-AF65-F5344CB8AC3E}">
        <p14:creationId xmlns:p14="http://schemas.microsoft.com/office/powerpoint/2010/main" val="1892210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2E2C33D1-920F-4ED4-BA0A-19DF043C175A}" type="slidenum">
              <a:rPr lang="en-GB" altLang="en-US"/>
              <a:pPr/>
              <a:t>‹#›</a:t>
            </a:fld>
            <a:endParaRPr lang="en-GB" altLang="en-US"/>
          </a:p>
        </p:txBody>
      </p:sp>
    </p:spTree>
    <p:extLst>
      <p:ext uri="{BB962C8B-B14F-4D97-AF65-F5344CB8AC3E}">
        <p14:creationId xmlns:p14="http://schemas.microsoft.com/office/powerpoint/2010/main" val="2858855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82C98CD6-A985-48CD-9943-770DF928477C}" type="slidenum">
              <a:rPr lang="en-GB" altLang="en-US"/>
              <a:pPr/>
              <a:t>‹#›</a:t>
            </a:fld>
            <a:endParaRPr lang="en-GB" altLang="en-US"/>
          </a:p>
        </p:txBody>
      </p:sp>
    </p:spTree>
    <p:extLst>
      <p:ext uri="{BB962C8B-B14F-4D97-AF65-F5344CB8AC3E}">
        <p14:creationId xmlns:p14="http://schemas.microsoft.com/office/powerpoint/2010/main" val="778685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7D097683-E3BD-44C8-9D15-048F6971CE64}" type="slidenum">
              <a:rPr lang="en-GB" altLang="en-US"/>
              <a:pPr/>
              <a:t>‹#›</a:t>
            </a:fld>
            <a:endParaRPr lang="en-GB" altLang="en-US"/>
          </a:p>
        </p:txBody>
      </p:sp>
    </p:spTree>
    <p:extLst>
      <p:ext uri="{BB962C8B-B14F-4D97-AF65-F5344CB8AC3E}">
        <p14:creationId xmlns:p14="http://schemas.microsoft.com/office/powerpoint/2010/main" val="5615223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DEA34164-3DCC-4F6A-8F2E-C87D77FB26D8}" type="slidenum">
              <a:rPr lang="en-GB" altLang="en-US"/>
              <a:pPr/>
              <a:t>‹#›</a:t>
            </a:fld>
            <a:endParaRPr lang="en-GB" altLang="en-US"/>
          </a:p>
        </p:txBody>
      </p:sp>
    </p:spTree>
    <p:extLst>
      <p:ext uri="{BB962C8B-B14F-4D97-AF65-F5344CB8AC3E}">
        <p14:creationId xmlns:p14="http://schemas.microsoft.com/office/powerpoint/2010/main" val="2101670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F3C37160-3D91-4812-82E1-95F9E992DAB3}"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1361818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sldNum" sz="quarter" idx="10"/>
          </p:nvPr>
        </p:nvSpPr>
        <p:spPr>
          <a:ln/>
        </p:spPr>
        <p:txBody>
          <a:bodyPr/>
          <a:lstStyle>
            <a:lvl1pPr>
              <a:defRPr/>
            </a:lvl1pPr>
          </a:lstStyle>
          <a:p>
            <a:fld id="{E40B173D-4B52-449B-85D2-A0D5F3E2A5CA}" type="slidenum">
              <a:rPr lang="en-GB" altLang="en-US"/>
              <a:pPr/>
              <a:t>‹#›</a:t>
            </a:fld>
            <a:endParaRPr lang="en-GB" altLang="en-US"/>
          </a:p>
        </p:txBody>
      </p:sp>
    </p:spTree>
    <p:extLst>
      <p:ext uri="{BB962C8B-B14F-4D97-AF65-F5344CB8AC3E}">
        <p14:creationId xmlns:p14="http://schemas.microsoft.com/office/powerpoint/2010/main" val="3489031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1AF9DAB-D20F-4AD0-A6C4-1D3376748D34}"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726075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926976"/>
          </a:xfrm>
        </p:spPr>
        <p:txBody>
          <a:bodyPr/>
          <a:lstStyle>
            <a:lvl1pPr algn="ctr">
              <a:defRPr/>
            </a:lvl1pPr>
          </a:lstStyle>
          <a:p>
            <a:r>
              <a:rPr lang="en-GB" dirty="0"/>
              <a:t>Click to edit Master title style</a:t>
            </a:r>
            <a:endParaRPr lang="en-US" dirty="0"/>
          </a:p>
        </p:txBody>
      </p:sp>
      <p:sp>
        <p:nvSpPr>
          <p:cNvPr id="3" name="Content Placeholder 2"/>
          <p:cNvSpPr>
            <a:spLocks noGrp="1"/>
          </p:cNvSpPr>
          <p:nvPr>
            <p:ph idx="1"/>
          </p:nvPr>
        </p:nvSpPr>
        <p:spPr>
          <a:xfrm>
            <a:off x="457200" y="1916834"/>
            <a:ext cx="8229600" cy="4209331"/>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D64E82DE-0ABB-4FEF-B9F1-5B5DD25D4A01}"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2857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35B002D-D24C-4128-89F5-0E199555669C}"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0826453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104"/>
          </a:xfrm>
        </p:spPr>
        <p:txBody>
          <a:bodyPr/>
          <a:lstStyle>
            <a:lvl1pPr algn="ctr">
              <a:defRPr/>
            </a:lvl1pPr>
          </a:lstStyle>
          <a:p>
            <a:r>
              <a:rPr lang="en-GB"/>
              <a:t>Click to edit Master title style</a:t>
            </a:r>
            <a:endParaRPr lang="en-US"/>
          </a:p>
        </p:txBody>
      </p:sp>
      <p:sp>
        <p:nvSpPr>
          <p:cNvPr id="3" name="Content Placeholder 2"/>
          <p:cNvSpPr>
            <a:spLocks noGrp="1"/>
          </p:cNvSpPr>
          <p:nvPr>
            <p:ph sz="half" idx="1"/>
          </p:nvPr>
        </p:nvSpPr>
        <p:spPr>
          <a:xfrm>
            <a:off x="457200" y="2348882"/>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35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2348882"/>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35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6DA6ABBA-9448-4742-B172-3087E299AF6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356015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21B5A727-EE99-40F2-B691-615090A55E3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8480053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F3C37160-3D91-4812-82E1-95F9E992DAB3}"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9025953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53B5CBFD-B145-45B7-9516-3EB19A886009}"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104232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20FA720-D907-480C-B9BE-230E584B524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198965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074B06C-4AF5-48D0-801E-5000289E18EB}"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19073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53B5CBFD-B145-45B7-9516-3EB19A886009}"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5903993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DD40EAAB-A93B-4E37-97D1-4462484533A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5303457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8870FBA-8DA2-4334-9C31-F6DA4B420CDC}"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840712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4F9177F2-3945-4565-A738-24603DE4D06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7254323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GB"/>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1AF9DAB-D20F-4AD0-A6C4-1D3376748D34}"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9245583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926976"/>
          </a:xfrm>
        </p:spPr>
        <p:txBody>
          <a:bodyPr/>
          <a:lstStyle>
            <a:lvl1pPr algn="ctr">
              <a:defRPr/>
            </a:lvl1pPr>
          </a:lstStyle>
          <a:p>
            <a:r>
              <a:rPr lang="en-GB" dirty="0"/>
              <a:t>Click to edit Master title style</a:t>
            </a:r>
            <a:endParaRPr lang="en-US" dirty="0"/>
          </a:p>
        </p:txBody>
      </p:sp>
      <p:sp>
        <p:nvSpPr>
          <p:cNvPr id="3" name="Content Placeholder 2"/>
          <p:cNvSpPr>
            <a:spLocks noGrp="1"/>
          </p:cNvSpPr>
          <p:nvPr>
            <p:ph idx="1"/>
          </p:nvPr>
        </p:nvSpPr>
        <p:spPr>
          <a:xfrm>
            <a:off x="457200" y="1916835"/>
            <a:ext cx="8229600" cy="4209331"/>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D64E82DE-0ABB-4FEF-B9F1-5B5DD25D4A01}"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6764892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225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50"/>
            </a:lvl2pPr>
            <a:lvl3pPr marL="514350" indent="0">
              <a:buNone/>
              <a:defRPr sz="900"/>
            </a:lvl3pPr>
            <a:lvl4pPr marL="771525" indent="0">
              <a:buNone/>
              <a:defRPr sz="825"/>
            </a:lvl4pPr>
            <a:lvl5pPr marL="1028700" indent="0">
              <a:buNone/>
              <a:defRPr sz="825"/>
            </a:lvl5pPr>
            <a:lvl6pPr marL="1285875" indent="0">
              <a:buNone/>
              <a:defRPr sz="825"/>
            </a:lvl6pPr>
            <a:lvl7pPr marL="1543050" indent="0">
              <a:buNone/>
              <a:defRPr sz="825"/>
            </a:lvl7pPr>
            <a:lvl8pPr marL="1800225" indent="0">
              <a:buNone/>
              <a:defRPr sz="825"/>
            </a:lvl8pPr>
            <a:lvl9pPr marL="2057400" indent="0">
              <a:buNone/>
              <a:defRPr sz="825"/>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35B002D-D24C-4128-89F5-0E199555669C}"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4020913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104"/>
          </a:xfrm>
        </p:spPr>
        <p:txBody>
          <a:bodyPr/>
          <a:lstStyle>
            <a:lvl1pPr algn="ctr">
              <a:defRPr/>
            </a:lvl1pPr>
          </a:lstStyle>
          <a:p>
            <a:r>
              <a:rPr lang="en-GB"/>
              <a:t>Click to edit Master title style</a:t>
            </a:r>
            <a:endParaRPr lang="en-US"/>
          </a:p>
        </p:txBody>
      </p:sp>
      <p:sp>
        <p:nvSpPr>
          <p:cNvPr id="3" name="Content Placeholder 2"/>
          <p:cNvSpPr>
            <a:spLocks noGrp="1"/>
          </p:cNvSpPr>
          <p:nvPr>
            <p:ph sz="half" idx="1"/>
          </p:nvPr>
        </p:nvSpPr>
        <p:spPr>
          <a:xfrm>
            <a:off x="457200" y="2348883"/>
            <a:ext cx="4038600" cy="3777283"/>
          </a:xfrm>
        </p:spPr>
        <p:txBody>
          <a:bodyPr/>
          <a:lstStyle>
            <a:lvl1pPr>
              <a:defRPr sz="1350">
                <a:latin typeface="Calibri" pitchFamily="34" charset="0"/>
                <a:cs typeface="Calibri" pitchFamily="34" charset="0"/>
              </a:defRPr>
            </a:lvl1pPr>
            <a:lvl2pPr>
              <a:defRPr sz="1125">
                <a:latin typeface="Calibri" pitchFamily="34" charset="0"/>
                <a:cs typeface="Calibri" pitchFamily="34" charset="0"/>
              </a:defRPr>
            </a:lvl2pPr>
            <a:lvl3pPr>
              <a:defRPr sz="1050">
                <a:latin typeface="Calibri" pitchFamily="34" charset="0"/>
                <a:cs typeface="Calibri" pitchFamily="34" charset="0"/>
              </a:defRPr>
            </a:lvl3pPr>
            <a:lvl4pPr>
              <a:defRPr sz="900">
                <a:latin typeface="Calibri" pitchFamily="34" charset="0"/>
                <a:cs typeface="Calibri" pitchFamily="34" charset="0"/>
              </a:defRPr>
            </a:lvl4pPr>
            <a:lvl5pPr>
              <a:defRPr sz="900">
                <a:latin typeface="Calibri" pitchFamily="34" charset="0"/>
                <a:cs typeface="Calibri" pitchFamily="34" charset="0"/>
              </a:defRPr>
            </a:lvl5pPr>
            <a:lvl6pPr>
              <a:defRPr sz="1050"/>
            </a:lvl6pPr>
            <a:lvl7pPr>
              <a:defRPr sz="1050"/>
            </a:lvl7pPr>
            <a:lvl8pPr>
              <a:defRPr sz="1050"/>
            </a:lvl8pPr>
            <a:lvl9pPr>
              <a:defRPr sz="10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2348883"/>
            <a:ext cx="4038600" cy="3777283"/>
          </a:xfrm>
        </p:spPr>
        <p:txBody>
          <a:bodyPr/>
          <a:lstStyle>
            <a:lvl1pPr>
              <a:defRPr sz="1350">
                <a:latin typeface="Calibri" pitchFamily="34" charset="0"/>
                <a:cs typeface="Calibri" pitchFamily="34" charset="0"/>
              </a:defRPr>
            </a:lvl1pPr>
            <a:lvl2pPr>
              <a:defRPr sz="1125">
                <a:latin typeface="Calibri" pitchFamily="34" charset="0"/>
                <a:cs typeface="Calibri" pitchFamily="34" charset="0"/>
              </a:defRPr>
            </a:lvl2pPr>
            <a:lvl3pPr>
              <a:defRPr sz="1050">
                <a:latin typeface="Calibri" pitchFamily="34" charset="0"/>
                <a:cs typeface="Calibri" pitchFamily="34" charset="0"/>
              </a:defRPr>
            </a:lvl3pPr>
            <a:lvl4pPr>
              <a:defRPr sz="900">
                <a:latin typeface="Calibri" pitchFamily="34" charset="0"/>
                <a:cs typeface="Calibri" pitchFamily="34" charset="0"/>
              </a:defRPr>
            </a:lvl4pPr>
            <a:lvl5pPr>
              <a:defRPr sz="900">
                <a:latin typeface="Calibri" pitchFamily="34" charset="0"/>
                <a:cs typeface="Calibri" pitchFamily="34" charset="0"/>
              </a:defRPr>
            </a:lvl5pPr>
            <a:lvl6pPr>
              <a:defRPr sz="1050"/>
            </a:lvl6pPr>
            <a:lvl7pPr>
              <a:defRPr sz="1050"/>
            </a:lvl7pPr>
            <a:lvl8pPr>
              <a:defRPr sz="1050"/>
            </a:lvl8pPr>
            <a:lvl9pPr>
              <a:defRPr sz="10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6DA6ABBA-9448-4742-B172-3087E299AF6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5775451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350" b="1"/>
            </a:lvl1pPr>
            <a:lvl2pPr marL="257175" indent="0">
              <a:buNone/>
              <a:defRPr sz="1125" b="1"/>
            </a:lvl2pPr>
            <a:lvl3pPr marL="514350" indent="0">
              <a:buNone/>
              <a:defRPr sz="105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50"/>
            </a:lvl3pPr>
            <a:lvl4pPr>
              <a:defRPr sz="900"/>
            </a:lvl4pPr>
            <a:lvl5pPr>
              <a:defRPr sz="900"/>
            </a:lvl5pPr>
            <a:lvl6pPr>
              <a:defRPr sz="900"/>
            </a:lvl6pPr>
            <a:lvl7pPr>
              <a:defRPr sz="900"/>
            </a:lvl7pPr>
            <a:lvl8pPr>
              <a:defRPr sz="900"/>
            </a:lvl8pPr>
            <a:lvl9pPr>
              <a:defRPr sz="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1350" b="1"/>
            </a:lvl1pPr>
            <a:lvl2pPr marL="257175" indent="0">
              <a:buNone/>
              <a:defRPr sz="1125" b="1"/>
            </a:lvl2pPr>
            <a:lvl3pPr marL="514350" indent="0">
              <a:buNone/>
              <a:defRPr sz="105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350"/>
            </a:lvl1pPr>
            <a:lvl2pPr>
              <a:defRPr sz="1125"/>
            </a:lvl2pPr>
            <a:lvl3pPr>
              <a:defRPr sz="1050"/>
            </a:lvl3pPr>
            <a:lvl4pPr>
              <a:defRPr sz="900"/>
            </a:lvl4pPr>
            <a:lvl5pPr>
              <a:defRPr sz="900"/>
            </a:lvl5pPr>
            <a:lvl6pPr>
              <a:defRPr sz="900"/>
            </a:lvl6pPr>
            <a:lvl7pPr>
              <a:defRPr sz="900"/>
            </a:lvl7pPr>
            <a:lvl8pPr>
              <a:defRPr sz="900"/>
            </a:lvl8pPr>
            <a:lvl9pPr>
              <a:defRPr sz="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21B5A727-EE99-40F2-B691-615090A55E3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2424788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F3C37160-3D91-4812-82E1-95F9E992DAB3}"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7096702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53B5CBFD-B145-45B7-9516-3EB19A886009}"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444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20FA720-D907-480C-B9BE-230E584B524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2782573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1125" b="1"/>
            </a:lvl1pPr>
          </a:lstStyle>
          <a:p>
            <a:r>
              <a:rPr lang="en-GB"/>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825"/>
            </a:lvl1pPr>
            <a:lvl2pPr marL="257175" indent="0">
              <a:buNone/>
              <a:defRPr sz="675"/>
            </a:lvl2pPr>
            <a:lvl3pPr marL="514350" indent="0">
              <a:buNone/>
              <a:defRPr sz="600"/>
            </a:lvl3pPr>
            <a:lvl4pPr marL="771525" indent="0">
              <a:buNone/>
              <a:defRPr sz="525"/>
            </a:lvl4pPr>
            <a:lvl5pPr marL="1028700" indent="0">
              <a:buNone/>
              <a:defRPr sz="525"/>
            </a:lvl5pPr>
            <a:lvl6pPr marL="1285875" indent="0">
              <a:buNone/>
              <a:defRPr sz="525"/>
            </a:lvl6pPr>
            <a:lvl7pPr marL="1543050" indent="0">
              <a:buNone/>
              <a:defRPr sz="525"/>
            </a:lvl7pPr>
            <a:lvl8pPr marL="1800225" indent="0">
              <a:buNone/>
              <a:defRPr sz="525"/>
            </a:lvl8pPr>
            <a:lvl9pPr marL="2057400" indent="0">
              <a:buNone/>
              <a:defRPr sz="525"/>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20FA720-D907-480C-B9BE-230E584B524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8803914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1125"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825"/>
            </a:lvl1pPr>
            <a:lvl2pPr marL="257175" indent="0">
              <a:buNone/>
              <a:defRPr sz="675"/>
            </a:lvl2pPr>
            <a:lvl3pPr marL="514350" indent="0">
              <a:buNone/>
              <a:defRPr sz="600"/>
            </a:lvl3pPr>
            <a:lvl4pPr marL="771525" indent="0">
              <a:buNone/>
              <a:defRPr sz="525"/>
            </a:lvl4pPr>
            <a:lvl5pPr marL="1028700" indent="0">
              <a:buNone/>
              <a:defRPr sz="525"/>
            </a:lvl5pPr>
            <a:lvl6pPr marL="1285875" indent="0">
              <a:buNone/>
              <a:defRPr sz="525"/>
            </a:lvl6pPr>
            <a:lvl7pPr marL="1543050" indent="0">
              <a:buNone/>
              <a:defRPr sz="525"/>
            </a:lvl7pPr>
            <a:lvl8pPr marL="1800225" indent="0">
              <a:buNone/>
              <a:defRPr sz="525"/>
            </a:lvl8pPr>
            <a:lvl9pPr marL="2057400" indent="0">
              <a:buNone/>
              <a:defRPr sz="525"/>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074B06C-4AF5-48D0-801E-5000289E18EB}"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46364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DD40EAAB-A93B-4E37-97D1-4462484533A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6031170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8870FBA-8DA2-4334-9C31-F6DA4B420CDC}"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7691174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4F9177F2-3945-4565-A738-24603DE4D06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426321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1AF9DAB-D20F-4AD0-A6C4-1D3376748D34}"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6109170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926976"/>
          </a:xfrm>
        </p:spPr>
        <p:txBody>
          <a:bodyPr/>
          <a:lstStyle>
            <a:lvl1pPr algn="ctr">
              <a:defRPr/>
            </a:lvl1pPr>
          </a:lstStyle>
          <a:p>
            <a:r>
              <a:rPr lang="en-GB" dirty="0"/>
              <a:t>Click to edit Master title style</a:t>
            </a:r>
            <a:endParaRPr lang="en-US" dirty="0"/>
          </a:p>
        </p:txBody>
      </p:sp>
      <p:sp>
        <p:nvSpPr>
          <p:cNvPr id="3" name="Content Placeholder 2"/>
          <p:cNvSpPr>
            <a:spLocks noGrp="1"/>
          </p:cNvSpPr>
          <p:nvPr>
            <p:ph idx="1"/>
          </p:nvPr>
        </p:nvSpPr>
        <p:spPr>
          <a:xfrm>
            <a:off x="457200" y="1916833"/>
            <a:ext cx="8229600" cy="4209331"/>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D64E82DE-0ABB-4FEF-B9F1-5B5DD25D4A01}"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4509165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35B002D-D24C-4128-89F5-0E199555669C}"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4903009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104"/>
          </a:xfrm>
        </p:spPr>
        <p:txBody>
          <a:bodyPr/>
          <a:lstStyle>
            <a:lvl1pPr algn="ctr">
              <a:defRPr/>
            </a:lvl1pPr>
          </a:lstStyle>
          <a:p>
            <a:r>
              <a:rPr lang="en-GB"/>
              <a:t>Click to edit Master title style</a:t>
            </a:r>
            <a:endParaRPr lang="en-US"/>
          </a:p>
        </p:txBody>
      </p:sp>
      <p:sp>
        <p:nvSpPr>
          <p:cNvPr id="3" name="Content Placeholder 2"/>
          <p:cNvSpPr>
            <a:spLocks noGrp="1"/>
          </p:cNvSpPr>
          <p:nvPr>
            <p:ph sz="half" idx="1"/>
          </p:nvPr>
        </p:nvSpPr>
        <p:spPr>
          <a:xfrm>
            <a:off x="457200" y="2348881"/>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4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2348881"/>
            <a:ext cx="4038600" cy="3777283"/>
          </a:xfrm>
        </p:spPr>
        <p:txBody>
          <a:bodyPr/>
          <a:lstStyle>
            <a:lvl1pPr>
              <a:defRPr sz="1800">
                <a:latin typeface="Calibri" pitchFamily="34" charset="0"/>
                <a:cs typeface="Calibri" pitchFamily="34" charset="0"/>
              </a:defRPr>
            </a:lvl1pPr>
            <a:lvl2pPr>
              <a:defRPr sz="1500">
                <a:latin typeface="Calibri" pitchFamily="34" charset="0"/>
                <a:cs typeface="Calibri" pitchFamily="34" charset="0"/>
              </a:defRPr>
            </a:lvl2pPr>
            <a:lvl3pPr>
              <a:defRPr sz="1400">
                <a:latin typeface="Calibri" pitchFamily="34" charset="0"/>
                <a:cs typeface="Calibri" pitchFamily="34" charset="0"/>
              </a:defRPr>
            </a:lvl3pPr>
            <a:lvl4pPr>
              <a:defRPr sz="1200">
                <a:latin typeface="Calibri" pitchFamily="34" charset="0"/>
                <a:cs typeface="Calibri" pitchFamily="34" charset="0"/>
              </a:defRPr>
            </a:lvl4pPr>
            <a:lvl5pPr>
              <a:defRPr sz="1200">
                <a:latin typeface="Calibri" pitchFamily="34" charset="0"/>
                <a:cs typeface="Calibri" pitchFamily="34" charset="0"/>
              </a:defRPr>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6DA6ABBA-9448-4742-B172-3087E299AF6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8828012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21B5A727-EE99-40F2-B691-615090A55E3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15077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074B06C-4AF5-48D0-801E-5000289E18EB}"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5085193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F3C37160-3D91-4812-82E1-95F9E992DAB3}"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1615359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53B5CBFD-B145-45B7-9516-3EB19A886009}"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5489479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20FA720-D907-480C-B9BE-230E584B524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423607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0074B06C-4AF5-48D0-801E-5000289E18EB}"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2990730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DD40EAAB-A93B-4E37-97D1-4462484533A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762956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38870FBA-8DA2-4334-9C31-F6DA4B420CDC}"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485516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sldNum" sz="quarter" idx="10"/>
          </p:nvPr>
        </p:nvSpPr>
        <p:spPr>
          <a:ln/>
        </p:spPr>
        <p:txBody>
          <a:bodyPr/>
          <a:lstStyle>
            <a:lvl1pPr>
              <a:defRPr/>
            </a:lvl1pPr>
          </a:lstStyle>
          <a:p>
            <a:pPr fontAlgn="base">
              <a:spcBef>
                <a:spcPct val="0"/>
              </a:spcBef>
              <a:spcAft>
                <a:spcPct val="0"/>
              </a:spcAft>
            </a:pPr>
            <a:fld id="{4F9177F2-3945-4565-A738-24603DE4D06F}"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532210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74637"/>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ctr" anchorCtr="0" compatLnSpc="1">
            <a:prstTxWarp prst="textNoShape">
              <a:avLst/>
            </a:prstTxWarp>
          </a:bodyPr>
          <a:lstStyle/>
          <a:p>
            <a:pPr lvl="0"/>
            <a:r>
              <a:rPr lang="en-US"/>
              <a:t>[SLIDE TITLE]</a:t>
            </a:r>
          </a:p>
        </p:txBody>
      </p:sp>
      <p:sp>
        <p:nvSpPr>
          <p:cNvPr id="121859"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1" name="Rectangle 5"/>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lvl1pPr algn="r">
              <a:defRPr sz="1100"/>
            </a:lvl1pPr>
          </a:lstStyle>
          <a:p>
            <a:pPr fontAlgn="base">
              <a:spcBef>
                <a:spcPct val="0"/>
              </a:spcBef>
              <a:spcAft>
                <a:spcPct val="0"/>
              </a:spcAft>
            </a:pPr>
            <a:fld id="{AEE794F1-2A5B-4584-BCFE-B80A6AAA794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579244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0" fontAlgn="base" hangingPunct="0">
        <a:spcBef>
          <a:spcPct val="0"/>
        </a:spcBef>
        <a:spcAft>
          <a:spcPct val="0"/>
        </a:spcAft>
        <a:defRPr sz="2100" b="1">
          <a:solidFill>
            <a:srgbClr val="4F91CD"/>
          </a:solidFill>
          <a:latin typeface="+mj-lt"/>
          <a:ea typeface="ＭＳ Ｐゴシック" pitchFamily="34" charset="-128"/>
          <a:cs typeface="+mj-cs"/>
        </a:defRPr>
      </a:lvl1pPr>
      <a:lvl2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2pPr>
      <a:lvl3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3pPr>
      <a:lvl4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4pPr>
      <a:lvl5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5pPr>
      <a:lvl6pPr marL="3429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6pPr>
      <a:lvl7pPr marL="6858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7pPr>
      <a:lvl8pPr marL="10287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8pPr>
      <a:lvl9pPr marL="13716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9pPr>
    </p:titleStyle>
    <p:bodyStyle>
      <a:lvl1pPr marL="257175" indent="-257175" algn="l" rtl="0" eaLnBrk="0" fontAlgn="base" hangingPunct="0">
        <a:spcBef>
          <a:spcPct val="20000"/>
        </a:spcBef>
        <a:spcAft>
          <a:spcPct val="0"/>
        </a:spcAft>
        <a:buClr>
          <a:srgbClr val="CDB87E"/>
        </a:buClr>
        <a:buChar char="•"/>
        <a:defRPr sz="1800">
          <a:solidFill>
            <a:schemeClr val="tx1"/>
          </a:solidFill>
          <a:latin typeface="+mn-lt"/>
          <a:ea typeface="ＭＳ Ｐゴシック" pitchFamily="34" charset="-128"/>
          <a:cs typeface="+mn-cs"/>
        </a:defRPr>
      </a:lvl1pPr>
      <a:lvl2pPr marL="557213" indent="-214313" algn="l" rtl="0" eaLnBrk="0" fontAlgn="base" hangingPunct="0">
        <a:spcBef>
          <a:spcPct val="20000"/>
        </a:spcBef>
        <a:spcAft>
          <a:spcPct val="0"/>
        </a:spcAft>
        <a:buClr>
          <a:srgbClr val="CDB87E"/>
        </a:buClr>
        <a:buChar char="–"/>
        <a:defRPr sz="1700">
          <a:solidFill>
            <a:schemeClr val="tx1"/>
          </a:solidFill>
          <a:latin typeface="+mn-lt"/>
          <a:ea typeface="ＭＳ Ｐゴシック" pitchFamily="34" charset="-128"/>
          <a:cs typeface="+mn-cs"/>
        </a:defRPr>
      </a:lvl2pPr>
      <a:lvl3pPr marL="857250" indent="-171450" algn="l" rtl="0" eaLnBrk="0" fontAlgn="base" hangingPunct="0">
        <a:spcBef>
          <a:spcPct val="20000"/>
        </a:spcBef>
        <a:spcAft>
          <a:spcPct val="0"/>
        </a:spcAft>
        <a:buClr>
          <a:srgbClr val="CDB87E"/>
        </a:buClr>
        <a:buChar char="•"/>
        <a:defRPr sz="1700">
          <a:solidFill>
            <a:schemeClr val="tx1"/>
          </a:solidFill>
          <a:latin typeface="+mn-lt"/>
          <a:ea typeface="ＭＳ Ｐゴシック" pitchFamily="34" charset="-128"/>
          <a:cs typeface="+mn-cs"/>
        </a:defRPr>
      </a:lvl3pPr>
      <a:lvl4pPr marL="12001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4pPr>
      <a:lvl5pPr marL="15430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5pPr>
      <a:lvl6pPr marL="18859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6pPr>
      <a:lvl7pPr marL="22288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7pPr>
      <a:lvl8pPr marL="25717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8pPr>
      <a:lvl9pPr marL="29146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74637"/>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ctr" anchorCtr="0" compatLnSpc="1">
            <a:prstTxWarp prst="textNoShape">
              <a:avLst/>
            </a:prstTxWarp>
          </a:bodyPr>
          <a:lstStyle/>
          <a:p>
            <a:pPr lvl="0"/>
            <a:r>
              <a:rPr lang="en-US"/>
              <a:t>[SLIDE TITLE]</a:t>
            </a:r>
          </a:p>
        </p:txBody>
      </p:sp>
      <p:sp>
        <p:nvSpPr>
          <p:cNvPr id="121859"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1" name="Rectangle 5"/>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lvl1pPr algn="r">
              <a:defRPr sz="1100"/>
            </a:lvl1pPr>
          </a:lstStyle>
          <a:p>
            <a:pPr fontAlgn="base">
              <a:spcBef>
                <a:spcPct val="0"/>
              </a:spcBef>
              <a:spcAft>
                <a:spcPct val="0"/>
              </a:spcAft>
            </a:pPr>
            <a:fld id="{CC3E7DDC-9B29-42F3-811E-E5EBFFF16B7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25814898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lvl1pPr algn="l" rtl="0" eaLnBrk="0" fontAlgn="base" hangingPunct="0">
        <a:spcBef>
          <a:spcPct val="0"/>
        </a:spcBef>
        <a:spcAft>
          <a:spcPct val="0"/>
        </a:spcAft>
        <a:defRPr sz="2100" b="1">
          <a:solidFill>
            <a:srgbClr val="4F91CD"/>
          </a:solidFill>
          <a:latin typeface="+mj-lt"/>
          <a:ea typeface="ＭＳ Ｐゴシック" pitchFamily="34" charset="-128"/>
          <a:cs typeface="+mj-cs"/>
        </a:defRPr>
      </a:lvl1pPr>
      <a:lvl2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2pPr>
      <a:lvl3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3pPr>
      <a:lvl4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4pPr>
      <a:lvl5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5pPr>
      <a:lvl6pPr marL="3429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6pPr>
      <a:lvl7pPr marL="6858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7pPr>
      <a:lvl8pPr marL="10287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8pPr>
      <a:lvl9pPr marL="13716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9pPr>
    </p:titleStyle>
    <p:bodyStyle>
      <a:lvl1pPr marL="257175" indent="-257175" algn="l" rtl="0" eaLnBrk="0" fontAlgn="base" hangingPunct="0">
        <a:spcBef>
          <a:spcPct val="20000"/>
        </a:spcBef>
        <a:spcAft>
          <a:spcPct val="0"/>
        </a:spcAft>
        <a:buClr>
          <a:srgbClr val="CDB87E"/>
        </a:buClr>
        <a:buChar char="•"/>
        <a:defRPr sz="1800">
          <a:solidFill>
            <a:schemeClr val="tx1"/>
          </a:solidFill>
          <a:latin typeface="+mn-lt"/>
          <a:ea typeface="ＭＳ Ｐゴシック" pitchFamily="34" charset="-128"/>
          <a:cs typeface="+mn-cs"/>
        </a:defRPr>
      </a:lvl1pPr>
      <a:lvl2pPr marL="557213" indent="-214313" algn="l" rtl="0" eaLnBrk="0" fontAlgn="base" hangingPunct="0">
        <a:spcBef>
          <a:spcPct val="20000"/>
        </a:spcBef>
        <a:spcAft>
          <a:spcPct val="0"/>
        </a:spcAft>
        <a:buClr>
          <a:srgbClr val="CDB87E"/>
        </a:buClr>
        <a:buChar char="–"/>
        <a:defRPr sz="1700">
          <a:solidFill>
            <a:schemeClr val="tx1"/>
          </a:solidFill>
          <a:latin typeface="+mn-lt"/>
          <a:ea typeface="ＭＳ Ｐゴシック" pitchFamily="34" charset="-128"/>
          <a:cs typeface="+mn-cs"/>
        </a:defRPr>
      </a:lvl2pPr>
      <a:lvl3pPr marL="857250" indent="-171450" algn="l" rtl="0" eaLnBrk="0" fontAlgn="base" hangingPunct="0">
        <a:spcBef>
          <a:spcPct val="20000"/>
        </a:spcBef>
        <a:spcAft>
          <a:spcPct val="0"/>
        </a:spcAft>
        <a:buClr>
          <a:srgbClr val="CDB87E"/>
        </a:buClr>
        <a:buChar char="•"/>
        <a:defRPr sz="1700">
          <a:solidFill>
            <a:schemeClr val="tx1"/>
          </a:solidFill>
          <a:latin typeface="+mn-lt"/>
          <a:ea typeface="ＭＳ Ｐゴシック" pitchFamily="34" charset="-128"/>
          <a:cs typeface="+mn-cs"/>
        </a:defRPr>
      </a:lvl3pPr>
      <a:lvl4pPr marL="12001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4pPr>
      <a:lvl5pPr marL="15430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5pPr>
      <a:lvl6pPr marL="18859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6pPr>
      <a:lvl7pPr marL="22288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7pPr>
      <a:lvl8pPr marL="25717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8pPr>
      <a:lvl9pPr marL="29146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74637"/>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ctr" anchorCtr="0" compatLnSpc="1">
            <a:prstTxWarp prst="textNoShape">
              <a:avLst/>
            </a:prstTxWarp>
          </a:bodyPr>
          <a:lstStyle/>
          <a:p>
            <a:pPr lvl="0"/>
            <a:r>
              <a:rPr lang="en-US"/>
              <a:t>[SLIDE TITLE]</a:t>
            </a:r>
          </a:p>
        </p:txBody>
      </p:sp>
      <p:sp>
        <p:nvSpPr>
          <p:cNvPr id="121859"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1" name="Rectangle 5"/>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lvl1pPr algn="r">
              <a:defRPr sz="1100"/>
            </a:lvl1pPr>
          </a:lstStyle>
          <a:p>
            <a:pPr fontAlgn="base">
              <a:spcBef>
                <a:spcPct val="0"/>
              </a:spcBef>
              <a:spcAft>
                <a:spcPct val="0"/>
              </a:spcAft>
            </a:pPr>
            <a:fld id="{CC3E7DDC-9B29-42F3-811E-E5EBFFF16B7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02685153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sldNum="0" hdr="0" ftr="0" dt="0"/>
  <p:txStyles>
    <p:titleStyle>
      <a:lvl1pPr algn="l" rtl="0" eaLnBrk="0" fontAlgn="base" hangingPunct="0">
        <a:spcBef>
          <a:spcPct val="0"/>
        </a:spcBef>
        <a:spcAft>
          <a:spcPct val="0"/>
        </a:spcAft>
        <a:defRPr sz="2100" b="1">
          <a:solidFill>
            <a:srgbClr val="4F91CD"/>
          </a:solidFill>
          <a:latin typeface="+mj-lt"/>
          <a:ea typeface="ＭＳ Ｐゴシック" pitchFamily="34" charset="-128"/>
          <a:cs typeface="+mj-cs"/>
        </a:defRPr>
      </a:lvl1pPr>
      <a:lvl2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2pPr>
      <a:lvl3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3pPr>
      <a:lvl4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4pPr>
      <a:lvl5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5pPr>
      <a:lvl6pPr marL="3429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6pPr>
      <a:lvl7pPr marL="6858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7pPr>
      <a:lvl8pPr marL="10287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8pPr>
      <a:lvl9pPr marL="13716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9pPr>
    </p:titleStyle>
    <p:bodyStyle>
      <a:lvl1pPr marL="257175" indent="-257175" algn="l" rtl="0" eaLnBrk="0" fontAlgn="base" hangingPunct="0">
        <a:spcBef>
          <a:spcPct val="20000"/>
        </a:spcBef>
        <a:spcAft>
          <a:spcPct val="0"/>
        </a:spcAft>
        <a:buClr>
          <a:srgbClr val="CDB87E"/>
        </a:buClr>
        <a:buChar char="•"/>
        <a:defRPr sz="1800">
          <a:solidFill>
            <a:schemeClr val="tx1"/>
          </a:solidFill>
          <a:latin typeface="+mn-lt"/>
          <a:ea typeface="ＭＳ Ｐゴシック" pitchFamily="34" charset="-128"/>
          <a:cs typeface="+mn-cs"/>
        </a:defRPr>
      </a:lvl1pPr>
      <a:lvl2pPr marL="557213" indent="-214313" algn="l" rtl="0" eaLnBrk="0" fontAlgn="base" hangingPunct="0">
        <a:spcBef>
          <a:spcPct val="20000"/>
        </a:spcBef>
        <a:spcAft>
          <a:spcPct val="0"/>
        </a:spcAft>
        <a:buClr>
          <a:srgbClr val="CDB87E"/>
        </a:buClr>
        <a:buChar char="–"/>
        <a:defRPr sz="1700">
          <a:solidFill>
            <a:schemeClr val="tx1"/>
          </a:solidFill>
          <a:latin typeface="+mn-lt"/>
          <a:ea typeface="ＭＳ Ｐゴシック" pitchFamily="34" charset="-128"/>
          <a:cs typeface="+mn-cs"/>
        </a:defRPr>
      </a:lvl2pPr>
      <a:lvl3pPr marL="857250" indent="-171450" algn="l" rtl="0" eaLnBrk="0" fontAlgn="base" hangingPunct="0">
        <a:spcBef>
          <a:spcPct val="20000"/>
        </a:spcBef>
        <a:spcAft>
          <a:spcPct val="0"/>
        </a:spcAft>
        <a:buClr>
          <a:srgbClr val="CDB87E"/>
        </a:buClr>
        <a:buChar char="•"/>
        <a:defRPr sz="1700">
          <a:solidFill>
            <a:schemeClr val="tx1"/>
          </a:solidFill>
          <a:latin typeface="+mn-lt"/>
          <a:ea typeface="ＭＳ Ｐゴシック" pitchFamily="34" charset="-128"/>
          <a:cs typeface="+mn-cs"/>
        </a:defRPr>
      </a:lvl3pPr>
      <a:lvl4pPr marL="12001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4pPr>
      <a:lvl5pPr marL="15430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5pPr>
      <a:lvl6pPr marL="18859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6pPr>
      <a:lvl7pPr marL="22288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7pPr>
      <a:lvl8pPr marL="25717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8pPr>
      <a:lvl9pPr marL="29146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74637"/>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ctr" anchorCtr="0" compatLnSpc="1">
            <a:prstTxWarp prst="textNoShape">
              <a:avLst/>
            </a:prstTxWarp>
          </a:bodyPr>
          <a:lstStyle/>
          <a:p>
            <a:pPr lvl="0"/>
            <a:r>
              <a:rPr lang="en-US"/>
              <a:t>[SLIDE TITLE]</a:t>
            </a:r>
          </a:p>
        </p:txBody>
      </p:sp>
      <p:sp>
        <p:nvSpPr>
          <p:cNvPr id="121859"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1" name="Rectangle 5"/>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lvl1pPr algn="r">
              <a:defRPr sz="1100"/>
            </a:lvl1pPr>
          </a:lstStyle>
          <a:p>
            <a:pPr fontAlgn="base">
              <a:spcBef>
                <a:spcPct val="0"/>
              </a:spcBef>
              <a:spcAft>
                <a:spcPct val="0"/>
              </a:spcAft>
            </a:pPr>
            <a:fld id="{AEE794F1-2A5B-4584-BCFE-B80A6AAA794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0911181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hf sldNum="0" hdr="0" ftr="0" dt="0"/>
  <p:txStyles>
    <p:titleStyle>
      <a:lvl1pPr algn="l" rtl="0" eaLnBrk="0" fontAlgn="base" hangingPunct="0">
        <a:spcBef>
          <a:spcPct val="0"/>
        </a:spcBef>
        <a:spcAft>
          <a:spcPct val="0"/>
        </a:spcAft>
        <a:defRPr sz="2100" b="1">
          <a:solidFill>
            <a:srgbClr val="4F91CD"/>
          </a:solidFill>
          <a:latin typeface="+mj-lt"/>
          <a:ea typeface="ＭＳ Ｐゴシック" pitchFamily="34" charset="-128"/>
          <a:cs typeface="+mj-cs"/>
        </a:defRPr>
      </a:lvl1pPr>
      <a:lvl2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2pPr>
      <a:lvl3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3pPr>
      <a:lvl4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4pPr>
      <a:lvl5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5pPr>
      <a:lvl6pPr marL="3429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6pPr>
      <a:lvl7pPr marL="6858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7pPr>
      <a:lvl8pPr marL="10287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8pPr>
      <a:lvl9pPr marL="13716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9pPr>
    </p:titleStyle>
    <p:bodyStyle>
      <a:lvl1pPr marL="257175" indent="-257175" algn="l" rtl="0" eaLnBrk="0" fontAlgn="base" hangingPunct="0">
        <a:spcBef>
          <a:spcPct val="20000"/>
        </a:spcBef>
        <a:spcAft>
          <a:spcPct val="0"/>
        </a:spcAft>
        <a:buClr>
          <a:srgbClr val="CDB87E"/>
        </a:buClr>
        <a:buChar char="•"/>
        <a:defRPr sz="1800">
          <a:solidFill>
            <a:schemeClr val="tx1"/>
          </a:solidFill>
          <a:latin typeface="+mn-lt"/>
          <a:ea typeface="ＭＳ Ｐゴシック" pitchFamily="34" charset="-128"/>
          <a:cs typeface="+mn-cs"/>
        </a:defRPr>
      </a:lvl1pPr>
      <a:lvl2pPr marL="557213" indent="-214313" algn="l" rtl="0" eaLnBrk="0" fontAlgn="base" hangingPunct="0">
        <a:spcBef>
          <a:spcPct val="20000"/>
        </a:spcBef>
        <a:spcAft>
          <a:spcPct val="0"/>
        </a:spcAft>
        <a:buClr>
          <a:srgbClr val="CDB87E"/>
        </a:buClr>
        <a:buChar char="–"/>
        <a:defRPr sz="1700">
          <a:solidFill>
            <a:schemeClr val="tx1"/>
          </a:solidFill>
          <a:latin typeface="+mn-lt"/>
          <a:ea typeface="ＭＳ Ｐゴシック" pitchFamily="34" charset="-128"/>
          <a:cs typeface="+mn-cs"/>
        </a:defRPr>
      </a:lvl2pPr>
      <a:lvl3pPr marL="857250" indent="-171450" algn="l" rtl="0" eaLnBrk="0" fontAlgn="base" hangingPunct="0">
        <a:spcBef>
          <a:spcPct val="20000"/>
        </a:spcBef>
        <a:spcAft>
          <a:spcPct val="0"/>
        </a:spcAft>
        <a:buClr>
          <a:srgbClr val="CDB87E"/>
        </a:buClr>
        <a:buChar char="•"/>
        <a:defRPr sz="1700">
          <a:solidFill>
            <a:schemeClr val="tx1"/>
          </a:solidFill>
          <a:latin typeface="+mn-lt"/>
          <a:ea typeface="ＭＳ Ｐゴシック" pitchFamily="34" charset="-128"/>
          <a:cs typeface="+mn-cs"/>
        </a:defRPr>
      </a:lvl3pPr>
      <a:lvl4pPr marL="12001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4pPr>
      <a:lvl5pPr marL="15430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5pPr>
      <a:lvl6pPr marL="18859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6pPr>
      <a:lvl7pPr marL="22288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7pPr>
      <a:lvl8pPr marL="25717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8pPr>
      <a:lvl9pPr marL="29146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74637"/>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ctr" anchorCtr="0" compatLnSpc="1">
            <a:prstTxWarp prst="textNoShape">
              <a:avLst/>
            </a:prstTxWarp>
          </a:bodyPr>
          <a:lstStyle/>
          <a:p>
            <a:pPr lvl="0"/>
            <a:r>
              <a:rPr lang="en-US"/>
              <a:t>[SLIDE TITLE]</a:t>
            </a:r>
          </a:p>
        </p:txBody>
      </p:sp>
      <p:sp>
        <p:nvSpPr>
          <p:cNvPr id="121859"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1" name="Rectangle 5"/>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lvl1pPr algn="r" eaLnBrk="1" hangingPunct="1">
              <a:defRPr sz="1100"/>
            </a:lvl1pPr>
          </a:lstStyle>
          <a:p>
            <a:fld id="{9E594357-8846-42EC-A52C-C34AEAA5349A}" type="slidenum">
              <a:rPr lang="en-GB" altLang="en-US"/>
              <a:pPr/>
              <a:t>‹#›</a:t>
            </a:fld>
            <a:endParaRPr lang="en-GB" altLang="en-US"/>
          </a:p>
        </p:txBody>
      </p:sp>
    </p:spTree>
    <p:extLst>
      <p:ext uri="{BB962C8B-B14F-4D97-AF65-F5344CB8AC3E}">
        <p14:creationId xmlns:p14="http://schemas.microsoft.com/office/powerpoint/2010/main" val="105657243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hf sldNum="0" hdr="0" ftr="0" dt="0"/>
  <p:txStyles>
    <p:titleStyle>
      <a:lvl1pPr algn="l" rtl="0" eaLnBrk="0" fontAlgn="base" hangingPunct="0">
        <a:spcBef>
          <a:spcPct val="0"/>
        </a:spcBef>
        <a:spcAft>
          <a:spcPct val="0"/>
        </a:spcAft>
        <a:defRPr sz="2100" b="1">
          <a:solidFill>
            <a:srgbClr val="4F91CD"/>
          </a:solidFill>
          <a:latin typeface="+mj-lt"/>
          <a:ea typeface="ＭＳ Ｐゴシック" pitchFamily="34" charset="-128"/>
          <a:cs typeface="+mj-cs"/>
        </a:defRPr>
      </a:lvl1pPr>
      <a:lvl2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2pPr>
      <a:lvl3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3pPr>
      <a:lvl4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4pPr>
      <a:lvl5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5pPr>
      <a:lvl6pPr marL="3429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6pPr>
      <a:lvl7pPr marL="6858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7pPr>
      <a:lvl8pPr marL="10287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8pPr>
      <a:lvl9pPr marL="13716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9pPr>
    </p:titleStyle>
    <p:bodyStyle>
      <a:lvl1pPr marL="257175" indent="-257175" algn="l" rtl="0" eaLnBrk="0" fontAlgn="base" hangingPunct="0">
        <a:spcBef>
          <a:spcPct val="20000"/>
        </a:spcBef>
        <a:spcAft>
          <a:spcPct val="0"/>
        </a:spcAft>
        <a:buClr>
          <a:srgbClr val="CDB87E"/>
        </a:buClr>
        <a:buChar char="•"/>
        <a:defRPr sz="1800">
          <a:solidFill>
            <a:schemeClr val="tx1"/>
          </a:solidFill>
          <a:latin typeface="+mn-lt"/>
          <a:ea typeface="ＭＳ Ｐゴシック" pitchFamily="34" charset="-128"/>
          <a:cs typeface="+mn-cs"/>
        </a:defRPr>
      </a:lvl1pPr>
      <a:lvl2pPr marL="557213" indent="-214313" algn="l" rtl="0" eaLnBrk="0" fontAlgn="base" hangingPunct="0">
        <a:spcBef>
          <a:spcPct val="20000"/>
        </a:spcBef>
        <a:spcAft>
          <a:spcPct val="0"/>
        </a:spcAft>
        <a:buClr>
          <a:srgbClr val="CDB87E"/>
        </a:buClr>
        <a:buChar char="–"/>
        <a:defRPr sz="1700">
          <a:solidFill>
            <a:schemeClr val="tx1"/>
          </a:solidFill>
          <a:latin typeface="+mn-lt"/>
          <a:ea typeface="ＭＳ Ｐゴシック" pitchFamily="34" charset="-128"/>
          <a:cs typeface="+mn-cs"/>
        </a:defRPr>
      </a:lvl2pPr>
      <a:lvl3pPr marL="857250" indent="-171450" algn="l" rtl="0" eaLnBrk="0" fontAlgn="base" hangingPunct="0">
        <a:spcBef>
          <a:spcPct val="20000"/>
        </a:spcBef>
        <a:spcAft>
          <a:spcPct val="0"/>
        </a:spcAft>
        <a:buClr>
          <a:srgbClr val="CDB87E"/>
        </a:buClr>
        <a:buChar char="•"/>
        <a:defRPr sz="1700">
          <a:solidFill>
            <a:schemeClr val="tx1"/>
          </a:solidFill>
          <a:latin typeface="+mn-lt"/>
          <a:ea typeface="ＭＳ Ｐゴシック" pitchFamily="34" charset="-128"/>
          <a:cs typeface="+mn-cs"/>
        </a:defRPr>
      </a:lvl3pPr>
      <a:lvl4pPr marL="12001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4pPr>
      <a:lvl5pPr marL="15430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5pPr>
      <a:lvl6pPr marL="18859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6pPr>
      <a:lvl7pPr marL="22288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7pPr>
      <a:lvl8pPr marL="25717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8pPr>
      <a:lvl9pPr marL="29146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[SLIDE TITLE]</a:t>
            </a:r>
          </a:p>
        </p:txBody>
      </p:sp>
      <p:sp>
        <p:nvSpPr>
          <p:cNvPr id="121859"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1" name="Rectangle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AEE794F1-2A5B-4584-BCFE-B80A6AAA794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52308042"/>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hf sldNum="0" hdr="0" ftr="0" dt="0"/>
  <p:txStyles>
    <p:titleStyle>
      <a:lvl1pPr algn="l" rtl="0" eaLnBrk="0" fontAlgn="base" hangingPunct="0">
        <a:spcBef>
          <a:spcPct val="0"/>
        </a:spcBef>
        <a:spcAft>
          <a:spcPct val="0"/>
        </a:spcAft>
        <a:defRPr sz="2100" b="1">
          <a:solidFill>
            <a:srgbClr val="4F91CD"/>
          </a:solidFill>
          <a:latin typeface="+mj-lt"/>
          <a:ea typeface="ＭＳ Ｐゴシック" pitchFamily="34" charset="-128"/>
          <a:cs typeface="+mj-cs"/>
        </a:defRPr>
      </a:lvl1pPr>
      <a:lvl2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2pPr>
      <a:lvl3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3pPr>
      <a:lvl4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4pPr>
      <a:lvl5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5pPr>
      <a:lvl6pPr marL="3429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6pPr>
      <a:lvl7pPr marL="6858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7pPr>
      <a:lvl8pPr marL="10287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8pPr>
      <a:lvl9pPr marL="13716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9pPr>
    </p:titleStyle>
    <p:bodyStyle>
      <a:lvl1pPr marL="257175" indent="-257175" algn="l" rtl="0" eaLnBrk="0" fontAlgn="base" hangingPunct="0">
        <a:spcBef>
          <a:spcPct val="20000"/>
        </a:spcBef>
        <a:spcAft>
          <a:spcPct val="0"/>
        </a:spcAft>
        <a:buClr>
          <a:srgbClr val="CDB87E"/>
        </a:buClr>
        <a:buChar char="•"/>
        <a:defRPr sz="1800">
          <a:solidFill>
            <a:schemeClr val="tx1"/>
          </a:solidFill>
          <a:latin typeface="+mn-lt"/>
          <a:ea typeface="ＭＳ Ｐゴシック" pitchFamily="34" charset="-128"/>
          <a:cs typeface="+mn-cs"/>
        </a:defRPr>
      </a:lvl1pPr>
      <a:lvl2pPr marL="557213" indent="-214313" algn="l" rtl="0" eaLnBrk="0" fontAlgn="base" hangingPunct="0">
        <a:spcBef>
          <a:spcPct val="20000"/>
        </a:spcBef>
        <a:spcAft>
          <a:spcPct val="0"/>
        </a:spcAft>
        <a:buClr>
          <a:srgbClr val="CDB87E"/>
        </a:buClr>
        <a:buChar char="–"/>
        <a:defRPr sz="1650">
          <a:solidFill>
            <a:schemeClr val="tx1"/>
          </a:solidFill>
          <a:latin typeface="+mn-lt"/>
          <a:ea typeface="ＭＳ Ｐゴシック" pitchFamily="34" charset="-128"/>
          <a:cs typeface="+mn-cs"/>
        </a:defRPr>
      </a:lvl2pPr>
      <a:lvl3pPr marL="857250" indent="-171450" algn="l" rtl="0" eaLnBrk="0" fontAlgn="base" hangingPunct="0">
        <a:spcBef>
          <a:spcPct val="20000"/>
        </a:spcBef>
        <a:spcAft>
          <a:spcPct val="0"/>
        </a:spcAft>
        <a:buClr>
          <a:srgbClr val="CDB87E"/>
        </a:buClr>
        <a:buChar char="•"/>
        <a:defRPr sz="1650">
          <a:solidFill>
            <a:schemeClr val="tx1"/>
          </a:solidFill>
          <a:latin typeface="+mn-lt"/>
          <a:ea typeface="ＭＳ Ｐゴシック" pitchFamily="34" charset="-128"/>
          <a:cs typeface="+mn-cs"/>
        </a:defRPr>
      </a:lvl3pPr>
      <a:lvl4pPr marL="12001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4pPr>
      <a:lvl5pPr marL="15430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5pPr>
      <a:lvl6pPr marL="18859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6pPr>
      <a:lvl7pPr marL="22288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7pPr>
      <a:lvl8pPr marL="25717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8pPr>
      <a:lvl9pPr marL="29146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74637"/>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ctr" anchorCtr="0" compatLnSpc="1">
            <a:prstTxWarp prst="textNoShape">
              <a:avLst/>
            </a:prstTxWarp>
          </a:bodyPr>
          <a:lstStyle/>
          <a:p>
            <a:pPr lvl="0"/>
            <a:r>
              <a:rPr lang="en-US"/>
              <a:t>[SLIDE TITLE]</a:t>
            </a:r>
          </a:p>
        </p:txBody>
      </p:sp>
      <p:sp>
        <p:nvSpPr>
          <p:cNvPr id="121859" name="Rectangle 3"/>
          <p:cNvSpPr>
            <a:spLocks noGrp="1" noChangeArrowheads="1"/>
          </p:cNvSpPr>
          <p:nvPr>
            <p:ph type="body" idx="1"/>
          </p:nvPr>
        </p:nvSpPr>
        <p:spPr bwMode="auto">
          <a:xfrm>
            <a:off x="457200" y="1600203"/>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1" name="Rectangle 5"/>
          <p:cNvSpPr>
            <a:spLocks noGrp="1" noChangeArrowheads="1"/>
          </p:cNvSpPr>
          <p:nvPr>
            <p:ph type="sldNum" sz="quarter" idx="4"/>
          </p:nvPr>
        </p:nvSpPr>
        <p:spPr bwMode="auto">
          <a:xfrm>
            <a:off x="6553200" y="6245227"/>
            <a:ext cx="2133600" cy="476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lvl1pPr algn="r">
              <a:defRPr sz="825"/>
            </a:lvl1pPr>
          </a:lstStyle>
          <a:p>
            <a:pPr fontAlgn="base">
              <a:spcBef>
                <a:spcPct val="0"/>
              </a:spcBef>
              <a:spcAft>
                <a:spcPct val="0"/>
              </a:spcAft>
            </a:pPr>
            <a:fld id="{AEE794F1-2A5B-4584-BCFE-B80A6AAA794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00905795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hf sldNum="0" hdr="0" ftr="0" dt="0"/>
  <p:txStyles>
    <p:titleStyle>
      <a:lvl1pPr algn="l" rtl="0" eaLnBrk="0" fontAlgn="base" hangingPunct="0">
        <a:spcBef>
          <a:spcPct val="0"/>
        </a:spcBef>
        <a:spcAft>
          <a:spcPct val="0"/>
        </a:spcAft>
        <a:defRPr sz="1575" b="1">
          <a:solidFill>
            <a:srgbClr val="4F91CD"/>
          </a:solidFill>
          <a:latin typeface="+mj-lt"/>
          <a:ea typeface="ＭＳ Ｐゴシック" pitchFamily="34" charset="-128"/>
          <a:cs typeface="+mj-cs"/>
        </a:defRPr>
      </a:lvl1pPr>
      <a:lvl2pPr algn="l" rtl="0" eaLnBrk="0" fontAlgn="base" hangingPunct="0">
        <a:spcBef>
          <a:spcPct val="0"/>
        </a:spcBef>
        <a:spcAft>
          <a:spcPct val="0"/>
        </a:spcAft>
        <a:defRPr sz="1575" b="1">
          <a:solidFill>
            <a:srgbClr val="4F91CD"/>
          </a:solidFill>
          <a:latin typeface="Eurostile LT Std Bold" charset="0"/>
          <a:ea typeface="ＭＳ Ｐゴシック" pitchFamily="34" charset="-128"/>
          <a:cs typeface="Arial" charset="0"/>
        </a:defRPr>
      </a:lvl2pPr>
      <a:lvl3pPr algn="l" rtl="0" eaLnBrk="0" fontAlgn="base" hangingPunct="0">
        <a:spcBef>
          <a:spcPct val="0"/>
        </a:spcBef>
        <a:spcAft>
          <a:spcPct val="0"/>
        </a:spcAft>
        <a:defRPr sz="1575" b="1">
          <a:solidFill>
            <a:srgbClr val="4F91CD"/>
          </a:solidFill>
          <a:latin typeface="Eurostile LT Std Bold" charset="0"/>
          <a:ea typeface="ＭＳ Ｐゴシック" pitchFamily="34" charset="-128"/>
          <a:cs typeface="Arial" charset="0"/>
        </a:defRPr>
      </a:lvl3pPr>
      <a:lvl4pPr algn="l" rtl="0" eaLnBrk="0" fontAlgn="base" hangingPunct="0">
        <a:spcBef>
          <a:spcPct val="0"/>
        </a:spcBef>
        <a:spcAft>
          <a:spcPct val="0"/>
        </a:spcAft>
        <a:defRPr sz="1575" b="1">
          <a:solidFill>
            <a:srgbClr val="4F91CD"/>
          </a:solidFill>
          <a:latin typeface="Eurostile LT Std Bold" charset="0"/>
          <a:ea typeface="ＭＳ Ｐゴシック" pitchFamily="34" charset="-128"/>
          <a:cs typeface="Arial" charset="0"/>
        </a:defRPr>
      </a:lvl4pPr>
      <a:lvl5pPr algn="l" rtl="0" eaLnBrk="0" fontAlgn="base" hangingPunct="0">
        <a:spcBef>
          <a:spcPct val="0"/>
        </a:spcBef>
        <a:spcAft>
          <a:spcPct val="0"/>
        </a:spcAft>
        <a:defRPr sz="1575" b="1">
          <a:solidFill>
            <a:srgbClr val="4F91CD"/>
          </a:solidFill>
          <a:latin typeface="Eurostile LT Std Bold" charset="0"/>
          <a:ea typeface="ＭＳ Ｐゴシック" pitchFamily="34" charset="-128"/>
          <a:cs typeface="Arial" charset="0"/>
        </a:defRPr>
      </a:lvl5pPr>
      <a:lvl6pPr marL="257175" algn="l" rtl="0" eaLnBrk="0" fontAlgn="base" hangingPunct="0">
        <a:spcBef>
          <a:spcPct val="0"/>
        </a:spcBef>
        <a:spcAft>
          <a:spcPct val="0"/>
        </a:spcAft>
        <a:defRPr sz="1575" b="1">
          <a:solidFill>
            <a:srgbClr val="4F91CD"/>
          </a:solidFill>
          <a:latin typeface="Eurostile LT Std Bold" charset="0"/>
          <a:ea typeface="ＭＳ Ｐゴシック" charset="0"/>
          <a:cs typeface="Arial" charset="0"/>
        </a:defRPr>
      </a:lvl6pPr>
      <a:lvl7pPr marL="514350" algn="l" rtl="0" eaLnBrk="0" fontAlgn="base" hangingPunct="0">
        <a:spcBef>
          <a:spcPct val="0"/>
        </a:spcBef>
        <a:spcAft>
          <a:spcPct val="0"/>
        </a:spcAft>
        <a:defRPr sz="1575" b="1">
          <a:solidFill>
            <a:srgbClr val="4F91CD"/>
          </a:solidFill>
          <a:latin typeface="Eurostile LT Std Bold" charset="0"/>
          <a:ea typeface="ＭＳ Ｐゴシック" charset="0"/>
          <a:cs typeface="Arial" charset="0"/>
        </a:defRPr>
      </a:lvl7pPr>
      <a:lvl8pPr marL="771525" algn="l" rtl="0" eaLnBrk="0" fontAlgn="base" hangingPunct="0">
        <a:spcBef>
          <a:spcPct val="0"/>
        </a:spcBef>
        <a:spcAft>
          <a:spcPct val="0"/>
        </a:spcAft>
        <a:defRPr sz="1575" b="1">
          <a:solidFill>
            <a:srgbClr val="4F91CD"/>
          </a:solidFill>
          <a:latin typeface="Eurostile LT Std Bold" charset="0"/>
          <a:ea typeface="ＭＳ Ｐゴシック" charset="0"/>
          <a:cs typeface="Arial" charset="0"/>
        </a:defRPr>
      </a:lvl8pPr>
      <a:lvl9pPr marL="1028700" algn="l" rtl="0" eaLnBrk="0" fontAlgn="base" hangingPunct="0">
        <a:spcBef>
          <a:spcPct val="0"/>
        </a:spcBef>
        <a:spcAft>
          <a:spcPct val="0"/>
        </a:spcAft>
        <a:defRPr sz="1575" b="1">
          <a:solidFill>
            <a:srgbClr val="4F91CD"/>
          </a:solidFill>
          <a:latin typeface="Eurostile LT Std Bold" charset="0"/>
          <a:ea typeface="ＭＳ Ｐゴシック" charset="0"/>
          <a:cs typeface="Arial" charset="0"/>
        </a:defRPr>
      </a:lvl9pPr>
    </p:titleStyle>
    <p:bodyStyle>
      <a:lvl1pPr marL="192881" indent="-192881" algn="l" rtl="0" eaLnBrk="0" fontAlgn="base" hangingPunct="0">
        <a:spcBef>
          <a:spcPct val="20000"/>
        </a:spcBef>
        <a:spcAft>
          <a:spcPct val="0"/>
        </a:spcAft>
        <a:buClr>
          <a:srgbClr val="CDB87E"/>
        </a:buClr>
        <a:buChar char="•"/>
        <a:defRPr sz="1350">
          <a:solidFill>
            <a:schemeClr val="tx1"/>
          </a:solidFill>
          <a:latin typeface="+mn-lt"/>
          <a:ea typeface="ＭＳ Ｐゴシック" pitchFamily="34" charset="-128"/>
          <a:cs typeface="+mn-cs"/>
        </a:defRPr>
      </a:lvl1pPr>
      <a:lvl2pPr marL="417910" indent="-160735" algn="l" rtl="0" eaLnBrk="0" fontAlgn="base" hangingPunct="0">
        <a:spcBef>
          <a:spcPct val="20000"/>
        </a:spcBef>
        <a:spcAft>
          <a:spcPct val="0"/>
        </a:spcAft>
        <a:buClr>
          <a:srgbClr val="CDB87E"/>
        </a:buClr>
        <a:buChar char="–"/>
        <a:defRPr sz="1275">
          <a:solidFill>
            <a:schemeClr val="tx1"/>
          </a:solidFill>
          <a:latin typeface="+mn-lt"/>
          <a:ea typeface="ＭＳ Ｐゴシック" pitchFamily="34" charset="-128"/>
          <a:cs typeface="+mn-cs"/>
        </a:defRPr>
      </a:lvl2pPr>
      <a:lvl3pPr marL="642938" indent="-128588" algn="l" rtl="0" eaLnBrk="0" fontAlgn="base" hangingPunct="0">
        <a:spcBef>
          <a:spcPct val="20000"/>
        </a:spcBef>
        <a:spcAft>
          <a:spcPct val="0"/>
        </a:spcAft>
        <a:buClr>
          <a:srgbClr val="CDB87E"/>
        </a:buClr>
        <a:buChar char="•"/>
        <a:defRPr sz="1275">
          <a:solidFill>
            <a:schemeClr val="tx1"/>
          </a:solidFill>
          <a:latin typeface="+mn-lt"/>
          <a:ea typeface="ＭＳ Ｐゴシック" pitchFamily="34" charset="-128"/>
          <a:cs typeface="+mn-cs"/>
        </a:defRPr>
      </a:lvl3pPr>
      <a:lvl4pPr marL="900113" indent="-128588" algn="l" rtl="0" eaLnBrk="0" fontAlgn="base" hangingPunct="0">
        <a:spcBef>
          <a:spcPct val="20000"/>
        </a:spcBef>
        <a:spcAft>
          <a:spcPct val="0"/>
        </a:spcAft>
        <a:buClr>
          <a:srgbClr val="CDB87E"/>
        </a:buClr>
        <a:buChar char="–"/>
        <a:defRPr sz="1125">
          <a:solidFill>
            <a:schemeClr val="tx1"/>
          </a:solidFill>
          <a:latin typeface="+mn-lt"/>
          <a:ea typeface="ＭＳ Ｐゴシック" pitchFamily="34" charset="-128"/>
          <a:cs typeface="+mn-cs"/>
        </a:defRPr>
      </a:lvl4pPr>
      <a:lvl5pPr marL="1157288" indent="-128588" algn="l" rtl="0" eaLnBrk="0" fontAlgn="base" hangingPunct="0">
        <a:spcBef>
          <a:spcPct val="20000"/>
        </a:spcBef>
        <a:spcAft>
          <a:spcPct val="0"/>
        </a:spcAft>
        <a:buClr>
          <a:srgbClr val="CDB87E"/>
        </a:buClr>
        <a:buChar char="»"/>
        <a:defRPr sz="1125">
          <a:solidFill>
            <a:schemeClr val="tx1"/>
          </a:solidFill>
          <a:latin typeface="+mn-lt"/>
          <a:ea typeface="ＭＳ Ｐゴシック" pitchFamily="34" charset="-128"/>
          <a:cs typeface="+mn-cs"/>
        </a:defRPr>
      </a:lvl5pPr>
      <a:lvl6pPr marL="1414463" indent="-128588" algn="l" rtl="0" eaLnBrk="0" fontAlgn="base" hangingPunct="0">
        <a:spcBef>
          <a:spcPct val="20000"/>
        </a:spcBef>
        <a:spcAft>
          <a:spcPct val="0"/>
        </a:spcAft>
        <a:buClr>
          <a:srgbClr val="CDB87E"/>
        </a:buClr>
        <a:buChar char="»"/>
        <a:defRPr sz="1125">
          <a:solidFill>
            <a:schemeClr val="tx1"/>
          </a:solidFill>
          <a:latin typeface="+mn-lt"/>
          <a:ea typeface="Arial" charset="0"/>
          <a:cs typeface="+mn-cs"/>
        </a:defRPr>
      </a:lvl6pPr>
      <a:lvl7pPr marL="1671638" indent="-128588" algn="l" rtl="0" eaLnBrk="0" fontAlgn="base" hangingPunct="0">
        <a:spcBef>
          <a:spcPct val="20000"/>
        </a:spcBef>
        <a:spcAft>
          <a:spcPct val="0"/>
        </a:spcAft>
        <a:buClr>
          <a:srgbClr val="CDB87E"/>
        </a:buClr>
        <a:buChar char="»"/>
        <a:defRPr sz="1125">
          <a:solidFill>
            <a:schemeClr val="tx1"/>
          </a:solidFill>
          <a:latin typeface="+mn-lt"/>
          <a:ea typeface="Arial" charset="0"/>
          <a:cs typeface="+mn-cs"/>
        </a:defRPr>
      </a:lvl7pPr>
      <a:lvl8pPr marL="1928813" indent="-128588" algn="l" rtl="0" eaLnBrk="0" fontAlgn="base" hangingPunct="0">
        <a:spcBef>
          <a:spcPct val="20000"/>
        </a:spcBef>
        <a:spcAft>
          <a:spcPct val="0"/>
        </a:spcAft>
        <a:buClr>
          <a:srgbClr val="CDB87E"/>
        </a:buClr>
        <a:buChar char="»"/>
        <a:defRPr sz="1125">
          <a:solidFill>
            <a:schemeClr val="tx1"/>
          </a:solidFill>
          <a:latin typeface="+mn-lt"/>
          <a:ea typeface="Arial" charset="0"/>
          <a:cs typeface="+mn-cs"/>
        </a:defRPr>
      </a:lvl8pPr>
      <a:lvl9pPr marL="2185988" indent="-128588" algn="l" rtl="0" eaLnBrk="0" fontAlgn="base" hangingPunct="0">
        <a:spcBef>
          <a:spcPct val="20000"/>
        </a:spcBef>
        <a:spcAft>
          <a:spcPct val="0"/>
        </a:spcAft>
        <a:buClr>
          <a:srgbClr val="CDB87E"/>
        </a:buClr>
        <a:buChar char="»"/>
        <a:defRPr sz="1125">
          <a:solidFill>
            <a:schemeClr val="tx1"/>
          </a:solidFill>
          <a:latin typeface="+mn-lt"/>
          <a:ea typeface="Arial" charset="0"/>
          <a:cs typeface="+mn-cs"/>
        </a:defRPr>
      </a:lvl9pPr>
    </p:bodyStyle>
    <p:otherStyle>
      <a:defPPr>
        <a:defRPr lang="en-US"/>
      </a:defPPr>
      <a:lvl1pPr marL="0" algn="l" defTabSz="257175" rtl="0" eaLnBrk="1" latinLnBrk="0" hangingPunct="1">
        <a:defRPr sz="1050" kern="1200">
          <a:solidFill>
            <a:schemeClr val="tx1"/>
          </a:solidFill>
          <a:latin typeface="+mn-lt"/>
          <a:ea typeface="+mn-ea"/>
          <a:cs typeface="+mn-cs"/>
        </a:defRPr>
      </a:lvl1pPr>
      <a:lvl2pPr marL="257175" algn="l" defTabSz="257175" rtl="0" eaLnBrk="1" latinLnBrk="0" hangingPunct="1">
        <a:defRPr sz="1050" kern="1200">
          <a:solidFill>
            <a:schemeClr val="tx1"/>
          </a:solidFill>
          <a:latin typeface="+mn-lt"/>
          <a:ea typeface="+mn-ea"/>
          <a:cs typeface="+mn-cs"/>
        </a:defRPr>
      </a:lvl2pPr>
      <a:lvl3pPr marL="514350" algn="l" defTabSz="257175" rtl="0" eaLnBrk="1" latinLnBrk="0" hangingPunct="1">
        <a:defRPr sz="1050" kern="1200">
          <a:solidFill>
            <a:schemeClr val="tx1"/>
          </a:solidFill>
          <a:latin typeface="+mn-lt"/>
          <a:ea typeface="+mn-ea"/>
          <a:cs typeface="+mn-cs"/>
        </a:defRPr>
      </a:lvl3pPr>
      <a:lvl4pPr marL="771525" algn="l" defTabSz="257175" rtl="0" eaLnBrk="1" latinLnBrk="0" hangingPunct="1">
        <a:defRPr sz="1050" kern="1200">
          <a:solidFill>
            <a:schemeClr val="tx1"/>
          </a:solidFill>
          <a:latin typeface="+mn-lt"/>
          <a:ea typeface="+mn-ea"/>
          <a:cs typeface="+mn-cs"/>
        </a:defRPr>
      </a:lvl4pPr>
      <a:lvl5pPr marL="1028700" algn="l" defTabSz="257175" rtl="0" eaLnBrk="1" latinLnBrk="0" hangingPunct="1">
        <a:defRPr sz="1050" kern="1200">
          <a:solidFill>
            <a:schemeClr val="tx1"/>
          </a:solidFill>
          <a:latin typeface="+mn-lt"/>
          <a:ea typeface="+mn-ea"/>
          <a:cs typeface="+mn-cs"/>
        </a:defRPr>
      </a:lvl5pPr>
      <a:lvl6pPr marL="1285875" algn="l" defTabSz="257175" rtl="0" eaLnBrk="1" latinLnBrk="0" hangingPunct="1">
        <a:defRPr sz="1050" kern="1200">
          <a:solidFill>
            <a:schemeClr val="tx1"/>
          </a:solidFill>
          <a:latin typeface="+mn-lt"/>
          <a:ea typeface="+mn-ea"/>
          <a:cs typeface="+mn-cs"/>
        </a:defRPr>
      </a:lvl6pPr>
      <a:lvl7pPr marL="1543050" algn="l" defTabSz="257175" rtl="0" eaLnBrk="1" latinLnBrk="0" hangingPunct="1">
        <a:defRPr sz="1050" kern="1200">
          <a:solidFill>
            <a:schemeClr val="tx1"/>
          </a:solidFill>
          <a:latin typeface="+mn-lt"/>
          <a:ea typeface="+mn-ea"/>
          <a:cs typeface="+mn-cs"/>
        </a:defRPr>
      </a:lvl7pPr>
      <a:lvl8pPr marL="1800225" algn="l" defTabSz="257175" rtl="0" eaLnBrk="1" latinLnBrk="0" hangingPunct="1">
        <a:defRPr sz="1050" kern="1200">
          <a:solidFill>
            <a:schemeClr val="tx1"/>
          </a:solidFill>
          <a:latin typeface="+mn-lt"/>
          <a:ea typeface="+mn-ea"/>
          <a:cs typeface="+mn-cs"/>
        </a:defRPr>
      </a:lvl8pPr>
      <a:lvl9pPr marL="2057400" algn="l" defTabSz="257175" rtl="0" eaLnBrk="1" latinLnBrk="0" hangingPunct="1">
        <a:defRPr sz="10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74637"/>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ctr" anchorCtr="0" compatLnSpc="1">
            <a:prstTxWarp prst="textNoShape">
              <a:avLst/>
            </a:prstTxWarp>
          </a:bodyPr>
          <a:lstStyle/>
          <a:p>
            <a:pPr lvl="0"/>
            <a:r>
              <a:rPr lang="en-US"/>
              <a:t>[SLIDE TITLE]</a:t>
            </a:r>
          </a:p>
        </p:txBody>
      </p:sp>
      <p:sp>
        <p:nvSpPr>
          <p:cNvPr id="121859"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1" name="Rectangle 5"/>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t" anchorCtr="0" compatLnSpc="1">
            <a:prstTxWarp prst="textNoShape">
              <a:avLst/>
            </a:prstTxWarp>
          </a:bodyPr>
          <a:lstStyle>
            <a:lvl1pPr algn="r">
              <a:defRPr sz="1100"/>
            </a:lvl1pPr>
          </a:lstStyle>
          <a:p>
            <a:pPr fontAlgn="base">
              <a:spcBef>
                <a:spcPct val="0"/>
              </a:spcBef>
              <a:spcAft>
                <a:spcPct val="0"/>
              </a:spcAft>
            </a:pPr>
            <a:fld id="{AEE794F1-2A5B-4584-BCFE-B80A6AAA7940}" type="slidenum">
              <a:rPr lang="en-GB" altLang="en-US" smtClean="0">
                <a:solidFill>
                  <a:srgbClr val="000000"/>
                </a:solidFill>
                <a:latin typeface="Arial" panose="020B0604020202020204" pitchFamily="34" charset="0"/>
              </a:rPr>
              <a:pPr fontAlgn="base">
                <a:spcBef>
                  <a:spcPct val="0"/>
                </a:spcBef>
                <a:spcAft>
                  <a:spcPct val="0"/>
                </a:spcAft>
              </a:pPr>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80462725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hf sldNum="0" hdr="0" ftr="0" dt="0"/>
  <p:txStyles>
    <p:titleStyle>
      <a:lvl1pPr algn="l" rtl="0" eaLnBrk="0" fontAlgn="base" hangingPunct="0">
        <a:spcBef>
          <a:spcPct val="0"/>
        </a:spcBef>
        <a:spcAft>
          <a:spcPct val="0"/>
        </a:spcAft>
        <a:defRPr sz="2100" b="1">
          <a:solidFill>
            <a:srgbClr val="4F91CD"/>
          </a:solidFill>
          <a:latin typeface="+mj-lt"/>
          <a:ea typeface="ＭＳ Ｐゴシック" pitchFamily="34" charset="-128"/>
          <a:cs typeface="+mj-cs"/>
        </a:defRPr>
      </a:lvl1pPr>
      <a:lvl2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2pPr>
      <a:lvl3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3pPr>
      <a:lvl4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4pPr>
      <a:lvl5pPr algn="l" rtl="0" eaLnBrk="0" fontAlgn="base" hangingPunct="0">
        <a:spcBef>
          <a:spcPct val="0"/>
        </a:spcBef>
        <a:spcAft>
          <a:spcPct val="0"/>
        </a:spcAft>
        <a:defRPr sz="2100" b="1">
          <a:solidFill>
            <a:srgbClr val="4F91CD"/>
          </a:solidFill>
          <a:latin typeface="Eurostile LT Std Bold" charset="0"/>
          <a:ea typeface="ＭＳ Ｐゴシック" pitchFamily="34" charset="-128"/>
          <a:cs typeface="Arial" charset="0"/>
        </a:defRPr>
      </a:lvl5pPr>
      <a:lvl6pPr marL="3429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6pPr>
      <a:lvl7pPr marL="6858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7pPr>
      <a:lvl8pPr marL="10287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8pPr>
      <a:lvl9pPr marL="1371600" algn="l" rtl="0" eaLnBrk="0" fontAlgn="base" hangingPunct="0">
        <a:spcBef>
          <a:spcPct val="0"/>
        </a:spcBef>
        <a:spcAft>
          <a:spcPct val="0"/>
        </a:spcAft>
        <a:defRPr sz="2100" b="1">
          <a:solidFill>
            <a:srgbClr val="4F91CD"/>
          </a:solidFill>
          <a:latin typeface="Eurostile LT Std Bold" charset="0"/>
          <a:ea typeface="ＭＳ Ｐゴシック" charset="0"/>
          <a:cs typeface="Arial" charset="0"/>
        </a:defRPr>
      </a:lvl9pPr>
    </p:titleStyle>
    <p:bodyStyle>
      <a:lvl1pPr marL="257175" indent="-257175" algn="l" rtl="0" eaLnBrk="0" fontAlgn="base" hangingPunct="0">
        <a:spcBef>
          <a:spcPct val="20000"/>
        </a:spcBef>
        <a:spcAft>
          <a:spcPct val="0"/>
        </a:spcAft>
        <a:buClr>
          <a:srgbClr val="CDB87E"/>
        </a:buClr>
        <a:buChar char="•"/>
        <a:defRPr sz="1800">
          <a:solidFill>
            <a:schemeClr val="tx1"/>
          </a:solidFill>
          <a:latin typeface="+mn-lt"/>
          <a:ea typeface="ＭＳ Ｐゴシック" pitchFamily="34" charset="-128"/>
          <a:cs typeface="+mn-cs"/>
        </a:defRPr>
      </a:lvl1pPr>
      <a:lvl2pPr marL="557213" indent="-214313" algn="l" rtl="0" eaLnBrk="0" fontAlgn="base" hangingPunct="0">
        <a:spcBef>
          <a:spcPct val="20000"/>
        </a:spcBef>
        <a:spcAft>
          <a:spcPct val="0"/>
        </a:spcAft>
        <a:buClr>
          <a:srgbClr val="CDB87E"/>
        </a:buClr>
        <a:buChar char="–"/>
        <a:defRPr sz="1700">
          <a:solidFill>
            <a:schemeClr val="tx1"/>
          </a:solidFill>
          <a:latin typeface="+mn-lt"/>
          <a:ea typeface="ＭＳ Ｐゴシック" pitchFamily="34" charset="-128"/>
          <a:cs typeface="+mn-cs"/>
        </a:defRPr>
      </a:lvl2pPr>
      <a:lvl3pPr marL="857250" indent="-171450" algn="l" rtl="0" eaLnBrk="0" fontAlgn="base" hangingPunct="0">
        <a:spcBef>
          <a:spcPct val="20000"/>
        </a:spcBef>
        <a:spcAft>
          <a:spcPct val="0"/>
        </a:spcAft>
        <a:buClr>
          <a:srgbClr val="CDB87E"/>
        </a:buClr>
        <a:buChar char="•"/>
        <a:defRPr sz="1700">
          <a:solidFill>
            <a:schemeClr val="tx1"/>
          </a:solidFill>
          <a:latin typeface="+mn-lt"/>
          <a:ea typeface="ＭＳ Ｐゴシック" pitchFamily="34" charset="-128"/>
          <a:cs typeface="+mn-cs"/>
        </a:defRPr>
      </a:lvl3pPr>
      <a:lvl4pPr marL="12001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4pPr>
      <a:lvl5pPr marL="1543050" indent="-171450" algn="l" rtl="0" eaLnBrk="0" fontAlgn="base" hangingPunct="0">
        <a:spcBef>
          <a:spcPct val="20000"/>
        </a:spcBef>
        <a:spcAft>
          <a:spcPct val="0"/>
        </a:spcAft>
        <a:buClr>
          <a:srgbClr val="CDB87E"/>
        </a:buClr>
        <a:buChar char="»"/>
        <a:defRPr sz="1500">
          <a:solidFill>
            <a:schemeClr val="tx1"/>
          </a:solidFill>
          <a:latin typeface="+mn-lt"/>
          <a:ea typeface="ＭＳ Ｐゴシック" pitchFamily="34" charset="-128"/>
          <a:cs typeface="+mn-cs"/>
        </a:defRPr>
      </a:lvl5pPr>
      <a:lvl6pPr marL="18859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6pPr>
      <a:lvl7pPr marL="22288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7pPr>
      <a:lvl8pPr marL="25717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8pPr>
      <a:lvl9pPr marL="2914650" indent="-171450" algn="l" rtl="0" eaLnBrk="0" fontAlgn="base" hangingPunct="0">
        <a:spcBef>
          <a:spcPct val="20000"/>
        </a:spcBef>
        <a:spcAft>
          <a:spcPct val="0"/>
        </a:spcAft>
        <a:buClr>
          <a:srgbClr val="CDB87E"/>
        </a:buClr>
        <a:buChar char="»"/>
        <a:defRPr sz="1500">
          <a:solidFill>
            <a:schemeClr val="tx1"/>
          </a:solidFill>
          <a:latin typeface="+mn-lt"/>
          <a:ea typeface="Arial" charset="0"/>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5.xml"/><Relationship Id="rId16" Type="http://schemas.openxmlformats.org/officeDocument/2006/relationships/image" Target="../media/image21.png"/><Relationship Id="rId1" Type="http://schemas.openxmlformats.org/officeDocument/2006/relationships/slideLayout" Target="../slideLayouts/slideLayout88.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8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79057" y="2455671"/>
            <a:ext cx="6489286" cy="2663825"/>
          </a:xfrm>
        </p:spPr>
        <p:txBody>
          <a:bodyPr/>
          <a:lstStyle/>
          <a:p>
            <a:pPr algn="ctr">
              <a:defRPr/>
            </a:pPr>
            <a:br>
              <a:rPr lang="en-US" altLang="en-US" sz="2700" dirty="0">
                <a:ea typeface="SimSun" pitchFamily="2" charset="-122"/>
              </a:rPr>
            </a:br>
            <a:br>
              <a:rPr lang="fr-CH" altLang="en-US" sz="2700" dirty="0"/>
            </a:br>
            <a:r>
              <a:rPr lang="fr-CH" sz="1800" dirty="0"/>
              <a:t> UNCTAD’S ROLE IN FACILITATING THE INTEGRATION OF DEVELOPING COUNTRIES IN THE GLOBAL DIGITAL ECONOMY </a:t>
            </a:r>
            <a:br>
              <a:rPr lang="en-US" altLang="en-US" sz="1800" b="0" i="1" dirty="0">
                <a:latin typeface="Eurostile LT Std" pitchFamily="34" charset="0"/>
                <a:ea typeface="SimSun" pitchFamily="2" charset="-122"/>
              </a:rPr>
            </a:br>
            <a:br>
              <a:rPr lang="en-US" altLang="en-US" sz="1800" b="0" i="1" dirty="0">
                <a:latin typeface="Eurostile LT Std" pitchFamily="34" charset="0"/>
                <a:ea typeface="SimSun" pitchFamily="2" charset="-122"/>
              </a:rPr>
            </a:br>
            <a:br>
              <a:rPr lang="en-US" altLang="en-US" sz="1800" b="0" i="1" dirty="0">
                <a:latin typeface="Eurostile LT Std" pitchFamily="34" charset="0"/>
                <a:ea typeface="SimSun" pitchFamily="2" charset="-122"/>
              </a:rPr>
            </a:br>
            <a:r>
              <a:rPr lang="en-US" altLang="en-US" sz="2000" i="1" dirty="0">
                <a:latin typeface="Eurostile LT Std" pitchFamily="34" charset="0"/>
                <a:ea typeface="SimSun" pitchFamily="2" charset="-122"/>
              </a:rPr>
              <a:t>Cécile </a:t>
            </a:r>
            <a:r>
              <a:rPr lang="en-US" altLang="en-US" sz="2000" i="1" dirty="0" err="1">
                <a:latin typeface="Eurostile LT Std" pitchFamily="34" charset="0"/>
                <a:ea typeface="SimSun" pitchFamily="2" charset="-122"/>
              </a:rPr>
              <a:t>Barayre</a:t>
            </a:r>
            <a:br>
              <a:rPr lang="en-US" altLang="en-US" sz="900" dirty="0">
                <a:latin typeface="Eurostile LT Std" pitchFamily="34" charset="0"/>
                <a:ea typeface="SimSun" pitchFamily="2" charset="-122"/>
              </a:rPr>
            </a:br>
            <a:r>
              <a:rPr lang="en-US" altLang="en-US" sz="1800" b="0" dirty="0">
                <a:latin typeface="Eurostile LT Std" pitchFamily="34" charset="0"/>
                <a:ea typeface="SimSun" pitchFamily="2" charset="-122"/>
              </a:rPr>
              <a:t>Economic Affairs Officer, ICT Policy Section</a:t>
            </a:r>
            <a:br>
              <a:rPr lang="en-US" altLang="en-US" sz="1800" b="0" dirty="0">
                <a:latin typeface="Eurostile LT Std" pitchFamily="34" charset="0"/>
                <a:ea typeface="SimSun" pitchFamily="2" charset="-122"/>
              </a:rPr>
            </a:br>
            <a:r>
              <a:rPr lang="en-US" altLang="en-US" sz="1800" b="0" dirty="0">
                <a:latin typeface="Eurostile LT Std" pitchFamily="34" charset="0"/>
                <a:ea typeface="SimSun" pitchFamily="2" charset="-122"/>
              </a:rPr>
              <a:t> Science, Technology and ICT Branch</a:t>
            </a:r>
            <a:br>
              <a:rPr lang="en-US" altLang="en-US" sz="1800" b="0" dirty="0">
                <a:latin typeface="Eurostile LT Std" pitchFamily="34" charset="0"/>
                <a:ea typeface="SimSun" pitchFamily="2" charset="-122"/>
              </a:rPr>
            </a:br>
            <a:r>
              <a:rPr lang="en-US" altLang="en-US" sz="1800" b="0" dirty="0">
                <a:latin typeface="Eurostile LT Std" pitchFamily="34" charset="0"/>
                <a:ea typeface="SimSun" pitchFamily="2" charset="-122"/>
              </a:rPr>
              <a:t>Division on Technology and Logistics</a:t>
            </a:r>
            <a:br>
              <a:rPr lang="en-US" altLang="en-US" sz="900" b="0" dirty="0">
                <a:latin typeface="Eurostile LT Std" pitchFamily="34" charset="0"/>
                <a:ea typeface="SimSun" pitchFamily="2" charset="-122"/>
              </a:rPr>
            </a:br>
            <a:br>
              <a:rPr lang="en-US" altLang="en-US" sz="900" b="0" dirty="0">
                <a:latin typeface="Eurostile LT Std" pitchFamily="34" charset="0"/>
                <a:ea typeface="SimSun" pitchFamily="2" charset="-122"/>
              </a:rPr>
            </a:br>
            <a:br>
              <a:rPr lang="en-US" altLang="en-US" sz="900" b="0" dirty="0">
                <a:latin typeface="Eurostile LT Std" pitchFamily="34" charset="0"/>
                <a:ea typeface="SimSun" pitchFamily="2" charset="-122"/>
              </a:rPr>
            </a:br>
            <a:br>
              <a:rPr lang="en-US" altLang="en-US" sz="900" b="0" dirty="0">
                <a:latin typeface="Eurostile LT Std" pitchFamily="34" charset="0"/>
                <a:ea typeface="SimSun" pitchFamily="2" charset="-122"/>
              </a:rPr>
            </a:br>
            <a:br>
              <a:rPr lang="en-US" altLang="en-US" sz="900" b="0" dirty="0">
                <a:latin typeface="Eurostile LT Std" pitchFamily="34" charset="0"/>
                <a:ea typeface="SimSun" pitchFamily="2" charset="-122"/>
              </a:rPr>
            </a:br>
            <a:r>
              <a:rPr lang="en-US" altLang="en-US" sz="1400" dirty="0">
                <a:latin typeface="Eurostile LT Std" pitchFamily="34" charset="0"/>
                <a:ea typeface="SimSun" pitchFamily="2" charset="-122"/>
              </a:rPr>
              <a:t>2 Mars 2018</a:t>
            </a:r>
            <a:br>
              <a:rPr lang="en-US" altLang="en-US" sz="1400" dirty="0">
                <a:latin typeface="Eurostile LT Std" pitchFamily="34" charset="0"/>
                <a:ea typeface="SimSun" pitchFamily="2" charset="-122"/>
              </a:rPr>
            </a:br>
            <a:br>
              <a:rPr lang="en-US" altLang="en-US" sz="1400" dirty="0">
                <a:latin typeface="Eurostile LT Std" pitchFamily="34" charset="0"/>
                <a:ea typeface="SimSun" pitchFamily="2" charset="-122"/>
              </a:rPr>
            </a:br>
            <a:r>
              <a:rPr lang="en-US" altLang="en-US" sz="1200" dirty="0">
                <a:latin typeface="Eurostile LT Std" pitchFamily="34" charset="0"/>
                <a:ea typeface="SimSun" pitchFamily="2" charset="-122"/>
              </a:rPr>
              <a:t>P166 </a:t>
            </a:r>
            <a:r>
              <a:rPr lang="en-US" sz="1200" dirty="0"/>
              <a:t>SHORT COURSES ON KEY ISSUES ON THE INTERNATIONAL ECONOMIC AGENDA </a:t>
            </a:r>
            <a:br>
              <a:rPr lang="en-US" sz="1200" dirty="0"/>
            </a:br>
            <a:r>
              <a:rPr lang="en-US" sz="1600" dirty="0"/>
              <a:t> </a:t>
            </a:r>
            <a:r>
              <a:rPr lang="en-US" sz="1400" dirty="0"/>
              <a:t>Assessing the </a:t>
            </a:r>
            <a:r>
              <a:rPr lang="en-US" sz="1400" dirty="0" err="1"/>
              <a:t>eTrade</a:t>
            </a:r>
            <a:r>
              <a:rPr lang="en-US" sz="1400" dirty="0"/>
              <a:t> readiness of the least developed countries for the promotion of sustainable development </a:t>
            </a:r>
            <a:br>
              <a:rPr lang="en-US" altLang="en-US" sz="1400" b="0" dirty="0">
                <a:latin typeface="Eurostile LT Std" pitchFamily="34" charset="0"/>
                <a:ea typeface="SimSun" pitchFamily="2" charset="-122"/>
              </a:rPr>
            </a:br>
            <a:endParaRPr lang="en-US" altLang="en-US" sz="1400" u="sng" dirty="0">
              <a:latin typeface="Eurostile LT Std" pitchFamily="34" charset="0"/>
              <a:ea typeface="SimSun" pitchFamily="2" charset="-122"/>
            </a:endParaRPr>
          </a:p>
        </p:txBody>
      </p:sp>
    </p:spTree>
    <p:extLst>
      <p:ext uri="{BB962C8B-B14F-4D97-AF65-F5344CB8AC3E}">
        <p14:creationId xmlns:p14="http://schemas.microsoft.com/office/powerpoint/2010/main" val="28442291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3200" dirty="0"/>
              <a:t>E-Commerce and Law </a:t>
            </a:r>
            <a:r>
              <a:rPr lang="fr-CH" sz="3200" dirty="0" err="1"/>
              <a:t>Reform</a:t>
            </a:r>
            <a:endParaRPr lang="en-US" sz="3200" dirty="0"/>
          </a:p>
        </p:txBody>
      </p:sp>
      <p:sp>
        <p:nvSpPr>
          <p:cNvPr id="5" name="TextBox 4"/>
          <p:cNvSpPr txBox="1"/>
          <p:nvPr/>
        </p:nvSpPr>
        <p:spPr>
          <a:xfrm>
            <a:off x="263199" y="1967917"/>
            <a:ext cx="3869186" cy="5016758"/>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Geographical coverage so far:</a:t>
            </a:r>
          </a:p>
          <a:p>
            <a:endParaRPr lang="en-US" sz="2000" dirty="0">
              <a:latin typeface="Calibri" panose="020F0502020204030204" pitchFamily="34" charset="0"/>
              <a:cs typeface="Calibri" panose="020F0502020204030204" pitchFamily="34" charset="0"/>
            </a:endParaRPr>
          </a:p>
          <a:p>
            <a:pPr marL="285750" lvl="0" indent="-285750">
              <a:buClr>
                <a:srgbClr val="FFCC99"/>
              </a:buClr>
              <a:buFont typeface="Arial" panose="020B0604020202020204" pitchFamily="34" charset="0"/>
              <a:buChar char="•"/>
            </a:pPr>
            <a:r>
              <a:rPr lang="fr-CH" sz="2000" dirty="0">
                <a:latin typeface="Calibri" panose="020F0502020204030204" pitchFamily="34" charset="0"/>
                <a:cs typeface="Calibri" panose="020F0502020204030204" pitchFamily="34" charset="0"/>
              </a:rPr>
              <a:t>27 </a:t>
            </a:r>
            <a:r>
              <a:rPr lang="fr-CH" sz="2000" dirty="0" err="1">
                <a:latin typeface="Calibri" panose="020F0502020204030204" pitchFamily="34" charset="0"/>
                <a:cs typeface="Calibri" panose="020F0502020204030204" pitchFamily="34" charset="0"/>
              </a:rPr>
              <a:t>LDCs</a:t>
            </a:r>
            <a:r>
              <a:rPr lang="fr-CH"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Africa</a:t>
            </a:r>
            <a:r>
              <a:rPr lang="en-US" sz="2000" dirty="0">
                <a:latin typeface="Calibri" panose="020F0502020204030204" pitchFamily="34" charset="0"/>
                <a:cs typeface="Calibri" panose="020F0502020204030204" pitchFamily="34" charset="0"/>
              </a:rPr>
              <a:t>: 21 countries - ECOWAS, EAC, Madagascar;</a:t>
            </a:r>
            <a:r>
              <a:rPr lang="en-US" sz="2000" b="1" dirty="0">
                <a:latin typeface="Calibri" panose="020F0502020204030204" pitchFamily="34" charset="0"/>
                <a:cs typeface="Calibri" panose="020F0502020204030204" pitchFamily="34" charset="0"/>
              </a:rPr>
              <a:t> Asia</a:t>
            </a:r>
            <a:r>
              <a:rPr lang="en-US" sz="2000" dirty="0">
                <a:latin typeface="Calibri" panose="020F0502020204030204" pitchFamily="34" charset="0"/>
                <a:cs typeface="Calibri" panose="020F0502020204030204" pitchFamily="34" charset="0"/>
              </a:rPr>
              <a:t>: Cambodia, Lao PDR and Myanmar; </a:t>
            </a:r>
            <a:r>
              <a:rPr lang="en-US" sz="2000" b="1" dirty="0">
                <a:latin typeface="Calibri" panose="020F0502020204030204" pitchFamily="34" charset="0"/>
                <a:cs typeface="Calibri" panose="020F0502020204030204" pitchFamily="34" charset="0"/>
              </a:rPr>
              <a:t>Pacific</a:t>
            </a:r>
            <a:r>
              <a:rPr lang="en-US" sz="2000" dirty="0">
                <a:latin typeface="Calibri" panose="020F0502020204030204" pitchFamily="34" charset="0"/>
                <a:cs typeface="Calibri" panose="020F0502020204030204" pitchFamily="34" charset="0"/>
              </a:rPr>
              <a:t>: Samoa, Vanuatu, Solomon Islands)</a:t>
            </a:r>
          </a:p>
          <a:p>
            <a:pPr marL="285750" lvl="0" indent="-285750">
              <a:buClr>
                <a:srgbClr val="FFCC99"/>
              </a:buClr>
              <a:buFont typeface="Arial" panose="020B0604020202020204" pitchFamily="34" charset="0"/>
              <a:buChar char="•"/>
            </a:pPr>
            <a:r>
              <a:rPr lang="en-US" sz="2000" dirty="0">
                <a:latin typeface="Calibri" panose="020F0502020204030204" pitchFamily="34" charset="0"/>
                <a:cs typeface="Calibri" panose="020F0502020204030204" pitchFamily="34" charset="0"/>
              </a:rPr>
              <a:t>Asia: ASEAN member countries </a:t>
            </a:r>
          </a:p>
          <a:p>
            <a:pPr marL="285750" lvl="0" indent="-285750">
              <a:buClr>
                <a:srgbClr val="FFCC99"/>
              </a:buClr>
              <a:buFont typeface="Arial" panose="020B0604020202020204" pitchFamily="34" charset="0"/>
              <a:buChar char="•"/>
            </a:pPr>
            <a:r>
              <a:rPr lang="en-US" sz="2000" dirty="0">
                <a:latin typeface="Calibri" panose="020F0502020204030204" pitchFamily="34" charset="0"/>
                <a:cs typeface="Calibri" panose="020F0502020204030204" pitchFamily="34" charset="0"/>
              </a:rPr>
              <a:t>Latin America and the Caribbean: 33 countries </a:t>
            </a:r>
            <a:endParaRPr lang="fr-CH" sz="2000" dirty="0">
              <a:latin typeface="Calibri" panose="020F0502020204030204" pitchFamily="34" charset="0"/>
              <a:cs typeface="Calibri" panose="020F0502020204030204" pitchFamily="34" charset="0"/>
            </a:endParaRPr>
          </a:p>
          <a:p>
            <a:pPr marL="285750" lvl="0" indent="-285750">
              <a:buClr>
                <a:srgbClr val="FFCC99"/>
              </a:buClr>
              <a:buFont typeface="Arial" panose="020B0604020202020204" pitchFamily="34" charset="0"/>
              <a:buChar char="•"/>
            </a:pPr>
            <a:r>
              <a:rPr lang="fr-CH" sz="2000" dirty="0">
                <a:latin typeface="Calibri" panose="020F0502020204030204" pitchFamily="34" charset="0"/>
                <a:cs typeface="Calibri" panose="020F0502020204030204" pitchFamily="34" charset="0"/>
              </a:rPr>
              <a:t>Over 3,000 </a:t>
            </a:r>
            <a:r>
              <a:rPr lang="en-US" sz="2000" b="1" dirty="0">
                <a:latin typeface="Calibri" panose="020F0502020204030204" pitchFamily="34" charset="0"/>
                <a:cs typeface="Calibri" panose="020F0502020204030204" pitchFamily="34" charset="0"/>
              </a:rPr>
              <a:t>policy and law makers have been trained </a:t>
            </a:r>
            <a:r>
              <a:rPr lang="en-US" sz="2000" dirty="0">
                <a:latin typeface="Calibri" panose="020F0502020204030204" pitchFamily="34" charset="0"/>
                <a:cs typeface="Calibri" panose="020F0502020204030204" pitchFamily="34" charset="0"/>
              </a:rPr>
              <a:t>through more than </a:t>
            </a:r>
            <a:r>
              <a:rPr lang="en-US" sz="2000" b="1" dirty="0">
                <a:latin typeface="Calibri" panose="020F0502020204030204" pitchFamily="34" charset="0"/>
                <a:cs typeface="Calibri" panose="020F0502020204030204" pitchFamily="34" charset="0"/>
              </a:rPr>
              <a:t>30 </a:t>
            </a:r>
            <a:r>
              <a:rPr lang="en-US" sz="2000" dirty="0">
                <a:latin typeface="Calibri" panose="020F0502020204030204" pitchFamily="34" charset="0"/>
                <a:cs typeface="Calibri" panose="020F0502020204030204" pitchFamily="34" charset="0"/>
              </a:rPr>
              <a:t>online and face-to-face workshops</a:t>
            </a:r>
          </a:p>
          <a:p>
            <a:pPr marL="285750" lvl="0" indent="-285750">
              <a:buClr>
                <a:srgbClr val="FFCC99"/>
              </a:buClr>
            </a:pPr>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pic>
        <p:nvPicPr>
          <p:cNvPr id="18434" name="Picture 2" descr="https://lh3.googleusercontent.com/GIiZ9S0N-gA3mOlOsGNYfPfGRAaI9-OowiWa_40KWg24ynsJMQHGtLE9qzmZYJPLPQNd7AjtIiaEIf4xruABaCQhvuSPHlMQqkPICZI-1rsCa35aIF93SBaGUAMAF9Q5nrBwHMO0bSKV81LwVz0vLPgX5XbWgNz_bsdbTPQE_vYGg6Q-M0asBa2gohnBzILBXU5lLNnkmttFBuUBU_IyiY8b6lhpOW09hPw54Z_ake5YRB3nb0UEpargyo6nsrmb_1oR1ZO4C9NwHG81Yutycq01dgAz-WPNGiM4s2YP-Y-JKzTmb8swgoiPMtJIAqEwRlVY7R3sIKcEraRMESgi5qsl1xlX4178wlj7ZhsbfWVwdLZyndgGCj0bsx0bo79rIlEM9kazBcdu-v9uc6NI9yhWSOEeRo3dlx8Tdqp9kUgdR_9co-STfxH8Onw_QIQ-bXeZ-V-28w-jEK7xiFCdnix09LRoazccgJIiP8aoBf1S0cOPNpMQyMuqOSXAbkgPZ1GzXgIM4-_VizrzbxUoXQ0af7lduJoHnK7E14y9oem4dfCBsicv8dksNX2SP5N0MLV4cOt2pR01CVicPRcyyWPPVHNqcD9-qOJxCBYWK1DkiyZtkUFbZRg1NM8G-WBJF4C3GDASorNPDSfttinZfcEnu2hFUdSCdQ=w1531-h1020-no"/>
          <p:cNvPicPr>
            <a:picLocks noChangeAspect="1" noChangeArrowheads="1"/>
          </p:cNvPicPr>
          <p:nvPr/>
        </p:nvPicPr>
        <p:blipFill>
          <a:blip r:embed="rId2" cstate="print"/>
          <a:srcRect/>
          <a:stretch>
            <a:fillRect/>
          </a:stretch>
        </p:blipFill>
        <p:spPr bwMode="auto">
          <a:xfrm>
            <a:off x="5055579" y="2092570"/>
            <a:ext cx="3613638" cy="2407519"/>
          </a:xfrm>
          <a:prstGeom prst="rect">
            <a:avLst/>
          </a:prstGeom>
          <a:noFill/>
        </p:spPr>
      </p:pic>
      <p:sp>
        <p:nvSpPr>
          <p:cNvPr id="6" name="TextBox 5"/>
          <p:cNvSpPr txBox="1"/>
          <p:nvPr/>
        </p:nvSpPr>
        <p:spPr>
          <a:xfrm>
            <a:off x="4070838" y="4572000"/>
            <a:ext cx="4835769" cy="2154436"/>
          </a:xfrm>
          <a:prstGeom prst="rect">
            <a:avLst/>
          </a:prstGeom>
          <a:noFill/>
        </p:spPr>
        <p:txBody>
          <a:bodyPr wrap="square" rtlCol="0">
            <a:spAutoFit/>
          </a:bodyPr>
          <a:lstStyle/>
          <a:p>
            <a:pPr marL="285750" lvl="0" indent="-285750">
              <a:buClr>
                <a:srgbClr val="FFCC99"/>
              </a:buClr>
            </a:pPr>
            <a:r>
              <a:rPr lang="en-US" sz="2000" b="1" dirty="0">
                <a:latin typeface="Calibri" panose="020F0502020204030204" pitchFamily="34" charset="0"/>
                <a:cs typeface="Calibri" panose="020F0502020204030204" pitchFamily="34" charset="0"/>
              </a:rPr>
              <a:t>Upcoming in APRIL:</a:t>
            </a:r>
          </a:p>
          <a:p>
            <a:pPr marL="971550" lvl="2"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Launch of the Comparative study on e-commerce legislation in the Caribbean (2018)</a:t>
            </a:r>
          </a:p>
          <a:p>
            <a:pPr marL="971550" lvl="2"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Update on the </a:t>
            </a:r>
            <a:r>
              <a:rPr lang="en-US" sz="2000" dirty="0" err="1">
                <a:latin typeface="Calibri" panose="020F0502020204030204" pitchFamily="34" charset="0"/>
                <a:cs typeface="Calibri" panose="020F0502020204030204" pitchFamily="34" charset="0"/>
              </a:rPr>
              <a:t>cyberlawtracker</a:t>
            </a:r>
            <a:r>
              <a:rPr lang="en-US" sz="2000" dirty="0">
                <a:latin typeface="Calibri" panose="020F0502020204030204" pitchFamily="34" charset="0"/>
                <a:cs typeface="Calibri" panose="020F0502020204030204" pitchFamily="34" charset="0"/>
              </a:rPr>
              <a:t> (April 2018)</a:t>
            </a:r>
          </a:p>
          <a:p>
            <a:endParaRPr lang="en-US" dirty="0"/>
          </a:p>
        </p:txBody>
      </p:sp>
    </p:spTree>
    <p:extLst>
      <p:ext uri="{BB962C8B-B14F-4D97-AF65-F5344CB8AC3E}">
        <p14:creationId xmlns:p14="http://schemas.microsoft.com/office/powerpoint/2010/main" val="199009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1112838"/>
            <a:ext cx="8229600" cy="935037"/>
          </a:xfrm>
        </p:spPr>
        <p:txBody>
          <a:bodyPr/>
          <a:lstStyle/>
          <a:p>
            <a:pPr algn="l">
              <a:defRPr/>
            </a:pPr>
            <a:r>
              <a:rPr lang="en-GB" altLang="en-US" sz="3200" dirty="0"/>
              <a:t>Measuring the Information Economy</a:t>
            </a:r>
            <a:endParaRPr lang="en-GB" altLang="en-US" sz="3200" dirty="0">
              <a:effectLst>
                <a:outerShdw blurRad="38100" dist="38100" dir="2700000" algn="tl">
                  <a:srgbClr val="C0C0C0"/>
                </a:outerShdw>
              </a:effectLst>
              <a:latin typeface="Verdana" pitchFamily="34" charset="0"/>
            </a:endParaRPr>
          </a:p>
        </p:txBody>
      </p:sp>
      <p:sp>
        <p:nvSpPr>
          <p:cNvPr id="8" name="Content Placeholder 7"/>
          <p:cNvSpPr>
            <a:spLocks noGrp="1"/>
          </p:cNvSpPr>
          <p:nvPr>
            <p:ph sz="half" idx="1"/>
          </p:nvPr>
        </p:nvSpPr>
        <p:spPr>
          <a:xfrm>
            <a:off x="518333" y="2049058"/>
            <a:ext cx="8207375" cy="4468508"/>
          </a:xfrm>
        </p:spPr>
        <p:txBody>
          <a:bodyPr/>
          <a:lstStyle/>
          <a:p>
            <a:pPr>
              <a:defRPr/>
            </a:pPr>
            <a:r>
              <a:rPr lang="en-GB" altLang="en-US" sz="2400" dirty="0"/>
              <a:t>Relevant data essential for evidence-based policy making</a:t>
            </a:r>
          </a:p>
          <a:p>
            <a:pPr>
              <a:defRPr/>
            </a:pPr>
            <a:r>
              <a:rPr lang="en-GB" altLang="en-US" sz="2400" dirty="0"/>
              <a:t>Technical assistance to boost the capacity of national statistical systems to produce internationally comparable ICT indicators</a:t>
            </a:r>
          </a:p>
          <a:p>
            <a:pPr lvl="1">
              <a:defRPr/>
            </a:pPr>
            <a:r>
              <a:rPr lang="en-GB" altLang="en-US" sz="2000" dirty="0"/>
              <a:t>Advisory missions</a:t>
            </a:r>
          </a:p>
          <a:p>
            <a:pPr lvl="1">
              <a:defRPr/>
            </a:pPr>
            <a:r>
              <a:rPr lang="en-GB" altLang="en-US" sz="2000" dirty="0"/>
              <a:t>Regional training courses - build regional networks of ICT statisticians</a:t>
            </a:r>
          </a:p>
          <a:p>
            <a:pPr lvl="1">
              <a:defRPr/>
            </a:pPr>
            <a:r>
              <a:rPr lang="en-GB" altLang="en-US" sz="2000" dirty="0"/>
              <a:t>Training of trainers</a:t>
            </a:r>
          </a:p>
          <a:p>
            <a:pPr lvl="1">
              <a:defRPr/>
            </a:pPr>
            <a:r>
              <a:rPr lang="en-GB" altLang="en-US" sz="2000" dirty="0"/>
              <a:t>Training material</a:t>
            </a:r>
          </a:p>
          <a:p>
            <a:pPr>
              <a:defRPr/>
            </a:pPr>
            <a:r>
              <a:rPr lang="en-US" altLang="en-US" sz="2400" dirty="0"/>
              <a:t>Data collection and publication: annual UNCTAD survey sent to all national statistical offices: </a:t>
            </a:r>
            <a:r>
              <a:rPr lang="en-US" altLang="en-US" sz="2400" b="1" dirty="0">
                <a:solidFill>
                  <a:srgbClr val="3983C7"/>
                </a:solidFill>
              </a:rPr>
              <a:t>unctadstat.unctad.org</a:t>
            </a:r>
            <a:r>
              <a:rPr lang="en-US" altLang="en-US" sz="2400" dirty="0"/>
              <a:t> </a:t>
            </a:r>
            <a:endParaRPr lang="en-GB" altLang="en-US" sz="2400" dirty="0"/>
          </a:p>
          <a:p>
            <a:pPr>
              <a:defRPr/>
            </a:pPr>
            <a:r>
              <a:rPr lang="en-GB" altLang="en-US" sz="2400" dirty="0"/>
              <a:t>Swedish International Development Cooperation Agency has supported UNCTAD and the Partnership in this area</a:t>
            </a:r>
            <a:endParaRPr lang="en-GB" altLang="en-US" dirty="0"/>
          </a:p>
        </p:txBody>
      </p:sp>
    </p:spTree>
    <p:extLst>
      <p:ext uri="{BB962C8B-B14F-4D97-AF65-F5344CB8AC3E}">
        <p14:creationId xmlns:p14="http://schemas.microsoft.com/office/powerpoint/2010/main" val="6999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054100"/>
            <a:ext cx="8229600" cy="935038"/>
          </a:xfrm>
        </p:spPr>
        <p:txBody>
          <a:bodyPr/>
          <a:lstStyle/>
          <a:p>
            <a:pPr>
              <a:defRPr/>
            </a:pPr>
            <a:r>
              <a:rPr lang="en-GB" altLang="en-US" sz="3200" dirty="0"/>
              <a:t>Partnership on Measuring ICT4D</a:t>
            </a:r>
            <a:endParaRPr lang="en-GB" altLang="en-US" sz="3200" dirty="0">
              <a:effectLst>
                <a:outerShdw blurRad="38100" dist="38100" dir="2700000" algn="tl">
                  <a:srgbClr val="C0C0C0"/>
                </a:outerShdw>
              </a:effectLst>
              <a:latin typeface="Verdana" pitchFamily="34" charset="0"/>
            </a:endParaRPr>
          </a:p>
        </p:txBody>
      </p:sp>
      <p:sp>
        <p:nvSpPr>
          <p:cNvPr id="8" name="Content Placeholder 7"/>
          <p:cNvSpPr>
            <a:spLocks noGrp="1"/>
          </p:cNvSpPr>
          <p:nvPr>
            <p:ph sz="half" idx="1"/>
          </p:nvPr>
        </p:nvSpPr>
        <p:spPr>
          <a:xfrm>
            <a:off x="468313" y="2173288"/>
            <a:ext cx="8351837" cy="3776662"/>
          </a:xfrm>
        </p:spPr>
        <p:txBody>
          <a:bodyPr/>
          <a:lstStyle/>
          <a:p>
            <a:pPr>
              <a:defRPr/>
            </a:pPr>
            <a:r>
              <a:rPr lang="en-GB" altLang="en-US" sz="2300" dirty="0"/>
              <a:t>Started in 2004, at UNCTAD XI in Sao Paulo</a:t>
            </a:r>
            <a:endParaRPr lang="en-GB" altLang="en-US" sz="2300" b="1" dirty="0"/>
          </a:p>
          <a:p>
            <a:pPr>
              <a:defRPr/>
            </a:pPr>
            <a:r>
              <a:rPr lang="en-US" altLang="en-US" sz="2300" dirty="0"/>
              <a:t>To improve the availability and quality of ICT data and indicators </a:t>
            </a:r>
            <a:r>
              <a:rPr lang="en-GB" altLang="en-US" sz="2300" dirty="0"/>
              <a:t>to inform policy makers</a:t>
            </a:r>
          </a:p>
          <a:p>
            <a:pPr>
              <a:defRPr/>
            </a:pPr>
            <a:r>
              <a:rPr lang="en-GB" altLang="en-US" sz="2300" dirty="0"/>
              <a:t>How: by building consensus on common methodologies for core indicators</a:t>
            </a:r>
          </a:p>
        </p:txBody>
      </p:sp>
      <p:pic>
        <p:nvPicPr>
          <p:cNvPr id="717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5638" y="5600700"/>
            <a:ext cx="1790700"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3" name="Picture 35" descr="7_ECA_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4075" y="5516563"/>
            <a:ext cx="731838"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4" name="Picture 37" descr="5_Eurostat_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063" y="5783263"/>
            <a:ext cx="1371600"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5" name="Picture 27" descr="unep-sbc-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713" y="5600700"/>
            <a:ext cx="2057400"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6" name="Picture 29" descr="8_ECLAC_blue_sma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3950" y="5534025"/>
            <a:ext cx="815975" cy="123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7" name="Picture 31" descr="ESCWA_smal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2500" y="5508625"/>
            <a:ext cx="885825"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8" name="Picture 33" descr="9_ESCAP_blue_smal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7988" y="4518025"/>
            <a:ext cx="91281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9" name="Picture 39" descr="unu-isp_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8438" y="4646613"/>
            <a:ext cx="135255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0" name="Picture 1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57713" y="4548188"/>
            <a:ext cx="944562" cy="93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1" name="Picture 8" descr="ITU_logo_smal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8313" y="4551363"/>
            <a:ext cx="738187"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2" name="Picture 10" descr="3_OEC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68413" y="4675188"/>
            <a:ext cx="67945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3" name="Picture 12" descr="UNCTAD%20logo%20Blue%20EN_smal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51050" y="4591050"/>
            <a:ext cx="685800" cy="85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4" name="Picture 14" descr="4_UNESCO_small"/>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36850" y="4459288"/>
            <a:ext cx="1828800" cy="102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5" name="Picture 17"/>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53063" y="4573588"/>
            <a:ext cx="1054100" cy="89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91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75" y="676275"/>
            <a:ext cx="8229600" cy="935038"/>
          </a:xfrm>
        </p:spPr>
        <p:txBody>
          <a:bodyPr/>
          <a:lstStyle/>
          <a:p>
            <a:pPr>
              <a:defRPr/>
            </a:pPr>
            <a:r>
              <a:rPr lang="en-GB" altLang="en-US" sz="3200" dirty="0"/>
              <a:t>Focus on Information Economy</a:t>
            </a:r>
            <a:endParaRPr lang="en-GB" altLang="en-US" sz="3200" dirty="0">
              <a:effectLst>
                <a:outerShdw blurRad="38100" dist="38100" dir="2700000" algn="tl">
                  <a:srgbClr val="C0C0C0"/>
                </a:outerShdw>
              </a:effectLst>
              <a:latin typeface="Verdana" pitchFamily="34" charset="0"/>
            </a:endParaRPr>
          </a:p>
        </p:txBody>
      </p:sp>
      <p:sp>
        <p:nvSpPr>
          <p:cNvPr id="8" name="Content Placeholder 7"/>
          <p:cNvSpPr>
            <a:spLocks noGrp="1"/>
          </p:cNvSpPr>
          <p:nvPr>
            <p:ph sz="half" idx="1"/>
          </p:nvPr>
        </p:nvSpPr>
        <p:spPr>
          <a:xfrm>
            <a:off x="468313" y="1484313"/>
            <a:ext cx="8423275" cy="5237163"/>
          </a:xfrm>
        </p:spPr>
        <p:txBody>
          <a:bodyPr/>
          <a:lstStyle/>
          <a:p>
            <a:pPr>
              <a:defRPr/>
            </a:pPr>
            <a:r>
              <a:rPr lang="en-GB" altLang="en-US" sz="2000" dirty="0"/>
              <a:t>Core indicators</a:t>
            </a:r>
          </a:p>
          <a:p>
            <a:pPr lvl="1">
              <a:defRPr/>
            </a:pPr>
            <a:r>
              <a:rPr lang="en-GB" altLang="en-US" sz="1800" dirty="0"/>
              <a:t>12 indicators on </a:t>
            </a:r>
            <a:r>
              <a:rPr lang="en-GB" altLang="en-US" sz="1800" b="1" dirty="0"/>
              <a:t>ICT access and use by enterprises </a:t>
            </a:r>
            <a:r>
              <a:rPr lang="en-GB" altLang="en-US" sz="1800" dirty="0"/>
              <a:t>(B1 to B12)</a:t>
            </a:r>
          </a:p>
          <a:p>
            <a:pPr lvl="1">
              <a:defRPr/>
            </a:pPr>
            <a:r>
              <a:rPr lang="en-GB" altLang="en-US" sz="1800" dirty="0"/>
              <a:t>2 indicators on the </a:t>
            </a:r>
            <a:r>
              <a:rPr lang="en-GB" altLang="en-US" sz="1800" b="1" dirty="0"/>
              <a:t>ICT producing sector </a:t>
            </a:r>
            <a:r>
              <a:rPr lang="en-GB" altLang="en-US" sz="1800" dirty="0"/>
              <a:t>(ICT1 and ICT2)</a:t>
            </a:r>
          </a:p>
          <a:p>
            <a:pPr lvl="1">
              <a:defRPr/>
            </a:pPr>
            <a:r>
              <a:rPr lang="en-GB" altLang="en-US" sz="1800" dirty="0"/>
              <a:t>2 indicators on international </a:t>
            </a:r>
            <a:r>
              <a:rPr lang="en-GB" altLang="en-US" sz="1800" b="1" dirty="0"/>
              <a:t>trade in ICT goods </a:t>
            </a:r>
            <a:r>
              <a:rPr lang="en-GB" altLang="en-US" sz="1800" dirty="0"/>
              <a:t>(ICT3 and ICT4)</a:t>
            </a:r>
          </a:p>
          <a:p>
            <a:pPr lvl="1">
              <a:defRPr/>
            </a:pPr>
            <a:r>
              <a:rPr lang="en-GB" altLang="en-US" sz="1800" dirty="0"/>
              <a:t>Ongoing work on </a:t>
            </a:r>
            <a:r>
              <a:rPr lang="en-GB" altLang="en-US" sz="1800" i="1" dirty="0"/>
              <a:t>trade in </a:t>
            </a:r>
            <a:r>
              <a:rPr lang="en-GB" altLang="en-US" sz="1800" b="1" i="1" dirty="0"/>
              <a:t>ICT services </a:t>
            </a:r>
            <a:r>
              <a:rPr lang="en-GB" altLang="en-US" sz="1800" i="1" dirty="0"/>
              <a:t>and in </a:t>
            </a:r>
            <a:r>
              <a:rPr lang="en-GB" altLang="en-US" sz="1800" b="1" i="1" dirty="0"/>
              <a:t>ICT</a:t>
            </a:r>
            <a:r>
              <a:rPr lang="fr-CH" altLang="en-US" sz="1800" b="1" i="1" dirty="0"/>
              <a:t>-</a:t>
            </a:r>
            <a:r>
              <a:rPr lang="en-GB" altLang="en-US" sz="1800" b="1" i="1" dirty="0"/>
              <a:t>enabled services</a:t>
            </a:r>
          </a:p>
          <a:p>
            <a:pPr lvl="1">
              <a:defRPr/>
            </a:pPr>
            <a:r>
              <a:rPr lang="en-US" altLang="en-US" sz="1800" dirty="0"/>
              <a:t>Endorsed by the UN Statistical Commission</a:t>
            </a:r>
          </a:p>
          <a:p>
            <a:pPr>
              <a:defRPr/>
            </a:pPr>
            <a:r>
              <a:rPr lang="en-GB" altLang="en-US" sz="2000" dirty="0"/>
              <a:t>UNCTAD Manual: definitions, standards, model questions</a:t>
            </a:r>
          </a:p>
          <a:p>
            <a:pPr lvl="1">
              <a:defRPr/>
            </a:pPr>
            <a:r>
              <a:rPr lang="en-GB" altLang="en-US" sz="1800" dirty="0"/>
              <a:t>Manual for the production of statistics on the information economy</a:t>
            </a:r>
          </a:p>
          <a:p>
            <a:pPr lvl="1">
              <a:defRPr/>
            </a:pPr>
            <a:r>
              <a:rPr lang="en-GB" altLang="en-US" sz="1800" dirty="0"/>
              <a:t>Training material</a:t>
            </a:r>
          </a:p>
          <a:p>
            <a:pPr>
              <a:defRPr/>
            </a:pPr>
            <a:r>
              <a:rPr lang="en-GB" altLang="en-US" sz="2000" dirty="0"/>
              <a:t>Building regional networks of experts</a:t>
            </a:r>
          </a:p>
          <a:p>
            <a:pPr lvl="1">
              <a:defRPr/>
            </a:pPr>
            <a:r>
              <a:rPr lang="en-US" altLang="en-US" sz="1800" dirty="0"/>
              <a:t>Regional Workshop for Asia-Pacific LDCs on Information Economy Statistics, 14-18 March 2016, Bangkok: attended by NSO professionals from </a:t>
            </a:r>
            <a:r>
              <a:rPr lang="en-US" sz="1800" dirty="0"/>
              <a:t>Afghanistan, Bangladesh, Bhutan, Cambodia, Kiribati, Laos, Myanmar, Nepal, Timor-Leste, Tuvalu and Vanuatu</a:t>
            </a:r>
            <a:endParaRPr lang="en-GB" altLang="en-US" sz="1800" dirty="0"/>
          </a:p>
        </p:txBody>
      </p:sp>
    </p:spTree>
    <p:extLst>
      <p:ext uri="{BB962C8B-B14F-4D97-AF65-F5344CB8AC3E}">
        <p14:creationId xmlns:p14="http://schemas.microsoft.com/office/powerpoint/2010/main" val="2058436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03945"/>
            <a:ext cx="8229600" cy="926976"/>
          </a:xfrm>
        </p:spPr>
        <p:txBody>
          <a:bodyPr/>
          <a:lstStyle/>
          <a:p>
            <a:r>
              <a:rPr lang="fr-CH" sz="3200" dirty="0"/>
              <a:t>E-commerce </a:t>
            </a:r>
            <a:r>
              <a:rPr lang="fr-CH" sz="3200" dirty="0" err="1"/>
              <a:t>Strategy</a:t>
            </a:r>
            <a:r>
              <a:rPr lang="fr-CH" sz="3200" dirty="0"/>
              <a:t> </a:t>
            </a:r>
            <a:r>
              <a:rPr lang="fr-CH" sz="3200" dirty="0" err="1"/>
              <a:t>Development</a:t>
            </a:r>
            <a:endParaRPr lang="en-US" sz="3200" dirty="0"/>
          </a:p>
        </p:txBody>
      </p:sp>
      <p:sp>
        <p:nvSpPr>
          <p:cNvPr id="3" name="Content Placeholder 2"/>
          <p:cNvSpPr>
            <a:spLocks noGrp="1"/>
          </p:cNvSpPr>
          <p:nvPr>
            <p:ph idx="1"/>
          </p:nvPr>
        </p:nvSpPr>
        <p:spPr>
          <a:xfrm>
            <a:off x="496728" y="1669312"/>
            <a:ext cx="8229600" cy="4527211"/>
          </a:xfrm>
        </p:spPr>
        <p:txBody>
          <a:bodyPr/>
          <a:lstStyle/>
          <a:p>
            <a:r>
              <a:rPr lang="fr-CH" sz="2400" dirty="0"/>
              <a:t>National E-Commerce </a:t>
            </a:r>
            <a:r>
              <a:rPr lang="fr-CH" sz="2400" dirty="0" err="1"/>
              <a:t>Strategy</a:t>
            </a:r>
            <a:r>
              <a:rPr lang="fr-CH" sz="2400" dirty="0"/>
              <a:t> of </a:t>
            </a:r>
            <a:r>
              <a:rPr lang="fr-CH" sz="2400" b="1" dirty="0" err="1"/>
              <a:t>Egypt</a:t>
            </a:r>
            <a:endParaRPr lang="fr-CH" sz="2400" b="1" dirty="0"/>
          </a:p>
          <a:p>
            <a:r>
              <a:rPr lang="fr-CH" sz="2400" dirty="0"/>
              <a:t>In </a:t>
            </a:r>
            <a:r>
              <a:rPr lang="fr-CH" sz="2400" dirty="0" err="1"/>
              <a:t>progress</a:t>
            </a:r>
            <a:r>
              <a:rPr lang="fr-CH" sz="2400" dirty="0"/>
              <a:t>: </a:t>
            </a:r>
            <a:r>
              <a:rPr lang="fr-CH" sz="2400" b="1" dirty="0"/>
              <a:t>Rwanda and Oman</a:t>
            </a:r>
          </a:p>
          <a:p>
            <a:r>
              <a:rPr lang="fr-CH" sz="2400" b="1" dirty="0"/>
              <a:t>In pipeline:</a:t>
            </a:r>
            <a:r>
              <a:rPr lang="fr-CH" sz="2400" dirty="0"/>
              <a:t> Botswana, Kenya</a:t>
            </a:r>
          </a:p>
          <a:p>
            <a:r>
              <a:rPr lang="fr-CH" sz="2400" dirty="0"/>
              <a:t>Objectives: </a:t>
            </a:r>
            <a:endParaRPr lang="en-US" sz="2400" dirty="0"/>
          </a:p>
          <a:p>
            <a:pPr lvl="1"/>
            <a:r>
              <a:rPr lang="en-GB" altLang="en-US" sz="2000" dirty="0"/>
              <a:t>To improve policy and institutional framework to benefit more from e-commerce, in particular among MSMEs</a:t>
            </a:r>
          </a:p>
          <a:p>
            <a:pPr lvl="1"/>
            <a:r>
              <a:rPr lang="en-GB" altLang="en-US" sz="2000" dirty="0"/>
              <a:t>To support e-commerce adoption by consumers and firms</a:t>
            </a:r>
          </a:p>
          <a:p>
            <a:pPr lvl="1"/>
            <a:r>
              <a:rPr lang="en-GB" altLang="en-US" sz="2000" dirty="0"/>
              <a:t>To promote the development of services, infrastructure and an enabling environment that will support e-commerce</a:t>
            </a:r>
          </a:p>
          <a:p>
            <a:pPr lvl="1"/>
            <a:r>
              <a:rPr lang="en-GB" altLang="en-US" sz="2000" dirty="0">
                <a:solidFill>
                  <a:srgbClr val="000000"/>
                </a:solidFill>
                <a:ea typeface="+mn-ea"/>
              </a:rPr>
              <a:t>To leverage e-commerce to promote exports and cross-border trade</a:t>
            </a:r>
          </a:p>
          <a:p>
            <a:pPr lvl="1"/>
            <a:r>
              <a:rPr lang="en-GB" altLang="en-US" sz="2000" dirty="0"/>
              <a:t>To promote greater development gains, by fostering of economic growth, generating revenue and creating jobs</a:t>
            </a:r>
            <a:endParaRPr lang="en-US" sz="2400" dirty="0"/>
          </a:p>
          <a:p>
            <a:pPr marL="0" indent="0">
              <a:buNone/>
            </a:pPr>
            <a:endParaRPr lang="fr-CH" sz="2400" dirty="0"/>
          </a:p>
          <a:p>
            <a:endParaRPr lang="en-US" dirty="0"/>
          </a:p>
        </p:txBody>
      </p:sp>
      <p:pic>
        <p:nvPicPr>
          <p:cNvPr id="4" name="Picture 3" descr="dtlstict2017d3_143x200.jpg"/>
          <p:cNvPicPr>
            <a:picLocks noChangeAspect="1"/>
          </p:cNvPicPr>
          <p:nvPr/>
        </p:nvPicPr>
        <p:blipFill>
          <a:blip r:embed="rId2" cstate="print"/>
          <a:stretch>
            <a:fillRect/>
          </a:stretch>
        </p:blipFill>
        <p:spPr>
          <a:xfrm>
            <a:off x="7040197" y="1605084"/>
            <a:ext cx="1285241" cy="1797539"/>
          </a:xfrm>
          <a:prstGeom prst="rect">
            <a:avLst/>
          </a:prstGeom>
        </p:spPr>
      </p:pic>
    </p:spTree>
    <p:extLst>
      <p:ext uri="{BB962C8B-B14F-4D97-AF65-F5344CB8AC3E}">
        <p14:creationId xmlns:p14="http://schemas.microsoft.com/office/powerpoint/2010/main" val="82544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Purpose and scope of </a:t>
            </a:r>
            <a:r>
              <a:rPr lang="en-US" sz="3200" dirty="0" err="1"/>
              <a:t>eTrade</a:t>
            </a:r>
            <a:r>
              <a:rPr lang="en-US" sz="3200" dirty="0"/>
              <a:t> for all</a:t>
            </a:r>
          </a:p>
        </p:txBody>
      </p:sp>
      <p:sp>
        <p:nvSpPr>
          <p:cNvPr id="3" name="Content Placeholder 2"/>
          <p:cNvSpPr>
            <a:spLocks noGrp="1"/>
          </p:cNvSpPr>
          <p:nvPr>
            <p:ph idx="1"/>
          </p:nvPr>
        </p:nvSpPr>
        <p:spPr>
          <a:xfrm>
            <a:off x="398834" y="1916833"/>
            <a:ext cx="8336604" cy="4209331"/>
          </a:xfrm>
        </p:spPr>
        <p:txBody>
          <a:bodyPr/>
          <a:lstStyle/>
          <a:p>
            <a:pPr marL="0" indent="0">
              <a:buNone/>
              <a:defRPr/>
            </a:pPr>
            <a:r>
              <a:rPr lang="en-US" altLang="en-US" sz="2400" dirty="0">
                <a:cs typeface="Arial" charset="0"/>
              </a:rPr>
              <a:t>Multi-stakeholder initiative to achieve significant improvements in the ability of countries to use and benefit from e-commerce by: </a:t>
            </a:r>
          </a:p>
          <a:p>
            <a:pPr lvl="1">
              <a:defRPr/>
            </a:pPr>
            <a:r>
              <a:rPr lang="en-US" altLang="en-US" sz="2200" b="1" dirty="0">
                <a:cs typeface="Arial" charset="0"/>
              </a:rPr>
              <a:t>raising awareness </a:t>
            </a:r>
            <a:r>
              <a:rPr lang="en-US" altLang="en-US" sz="2200" dirty="0">
                <a:cs typeface="Arial" charset="0"/>
              </a:rPr>
              <a:t>of countries' unique opportunities, challenges and constraints to e-commerce; </a:t>
            </a:r>
          </a:p>
          <a:p>
            <a:pPr lvl="1">
              <a:defRPr/>
            </a:pPr>
            <a:r>
              <a:rPr lang="en-US" altLang="en-US" sz="2200" b="1" dirty="0">
                <a:cs typeface="Arial" charset="0"/>
              </a:rPr>
              <a:t>mobilizing and rationalizing available financial and human resources </a:t>
            </a:r>
            <a:r>
              <a:rPr lang="en-US" altLang="en-US" sz="2200" dirty="0">
                <a:cs typeface="Arial" charset="0"/>
              </a:rPr>
              <a:t>for the implementation of projects that would address those challenges and constraints; and </a:t>
            </a:r>
          </a:p>
          <a:p>
            <a:pPr lvl="1">
              <a:defRPr/>
            </a:pPr>
            <a:r>
              <a:rPr lang="en-US" altLang="en-US" sz="2200" b="1" dirty="0">
                <a:cs typeface="Arial" charset="0"/>
              </a:rPr>
              <a:t>strengthening coherence and synergies among partner activities </a:t>
            </a:r>
            <a:r>
              <a:rPr lang="en-US" altLang="en-US" sz="2200" dirty="0">
                <a:cs typeface="Arial" charset="0"/>
              </a:rPr>
              <a:t>to further the use and gains from e-commerce in developing countries. </a:t>
            </a:r>
          </a:p>
          <a:p>
            <a:endParaRPr lang="en-US" dirty="0"/>
          </a:p>
        </p:txBody>
      </p:sp>
    </p:spTree>
    <p:extLst>
      <p:ext uri="{BB962C8B-B14F-4D97-AF65-F5344CB8AC3E}">
        <p14:creationId xmlns:p14="http://schemas.microsoft.com/office/powerpoint/2010/main" val="67960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1"/>
          <p:cNvPicPr>
            <a:picLocks noChangeAspect="1"/>
          </p:cNvPicPr>
          <p:nvPr/>
        </p:nvPicPr>
        <p:blipFill rotWithShape="1">
          <a:blip r:embed="rId2" cstate="print"/>
          <a:srcRect t="12627" b="36951"/>
          <a:stretch/>
        </p:blipFill>
        <p:spPr>
          <a:xfrm>
            <a:off x="-7064" y="-1699"/>
            <a:ext cx="6532916" cy="6680569"/>
          </a:xfrm>
          <a:prstGeom prst="rect">
            <a:avLst/>
          </a:prstGeom>
        </p:spPr>
      </p:pic>
      <p:sp>
        <p:nvSpPr>
          <p:cNvPr id="34" name="Rectangle 33"/>
          <p:cNvSpPr/>
          <p:nvPr/>
        </p:nvSpPr>
        <p:spPr>
          <a:xfrm>
            <a:off x="-810" y="1"/>
            <a:ext cx="9144810" cy="667958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7" name="Imag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8929" y="-3020"/>
            <a:ext cx="2530206" cy="1077233"/>
          </a:xfrm>
          <a:prstGeom prst="rect">
            <a:avLst/>
          </a:prstGeom>
          <a:solidFill>
            <a:schemeClr val="bg1"/>
          </a:solidFill>
        </p:spPr>
      </p:pic>
      <p:sp>
        <p:nvSpPr>
          <p:cNvPr id="14" name="Rectangle 13"/>
          <p:cNvSpPr/>
          <p:nvPr/>
        </p:nvSpPr>
        <p:spPr>
          <a:xfrm>
            <a:off x="-810" y="6679580"/>
            <a:ext cx="1306800" cy="192000"/>
          </a:xfrm>
          <a:prstGeom prst="rect">
            <a:avLst/>
          </a:prstGeom>
          <a:solidFill>
            <a:srgbClr val="5291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sp>
        <p:nvSpPr>
          <p:cNvPr id="15" name="Rectangle 14"/>
          <p:cNvSpPr/>
          <p:nvPr/>
        </p:nvSpPr>
        <p:spPr>
          <a:xfrm>
            <a:off x="1305315" y="6679225"/>
            <a:ext cx="1306800" cy="192000"/>
          </a:xfrm>
          <a:prstGeom prst="rect">
            <a:avLst/>
          </a:prstGeom>
          <a:solidFill>
            <a:srgbClr val="88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sp>
        <p:nvSpPr>
          <p:cNvPr id="16" name="Rectangle 15"/>
          <p:cNvSpPr/>
          <p:nvPr/>
        </p:nvSpPr>
        <p:spPr>
          <a:xfrm>
            <a:off x="2611305" y="6679580"/>
            <a:ext cx="1306800" cy="192000"/>
          </a:xfrm>
          <a:prstGeom prst="rect">
            <a:avLst/>
          </a:prstGeom>
          <a:solidFill>
            <a:srgbClr val="FAB1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sp>
        <p:nvSpPr>
          <p:cNvPr id="17" name="Rectangle 16"/>
          <p:cNvSpPr/>
          <p:nvPr/>
        </p:nvSpPr>
        <p:spPr>
          <a:xfrm>
            <a:off x="3912515" y="6679225"/>
            <a:ext cx="1306800" cy="192000"/>
          </a:xfrm>
          <a:prstGeom prst="rect">
            <a:avLst/>
          </a:prstGeom>
          <a:solidFill>
            <a:srgbClr val="F08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sp>
        <p:nvSpPr>
          <p:cNvPr id="18" name="Rectangle 17"/>
          <p:cNvSpPr/>
          <p:nvPr/>
        </p:nvSpPr>
        <p:spPr>
          <a:xfrm>
            <a:off x="5219052" y="6679225"/>
            <a:ext cx="1306800" cy="192000"/>
          </a:xfrm>
          <a:prstGeom prst="rect">
            <a:avLst/>
          </a:prstGeom>
          <a:solidFill>
            <a:srgbClr val="BD0F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sp>
        <p:nvSpPr>
          <p:cNvPr id="19" name="Rectangle 18"/>
          <p:cNvSpPr/>
          <p:nvPr/>
        </p:nvSpPr>
        <p:spPr>
          <a:xfrm>
            <a:off x="6524803" y="6679225"/>
            <a:ext cx="1306800" cy="192000"/>
          </a:xfrm>
          <a:prstGeom prst="rect">
            <a:avLst/>
          </a:prstGeom>
          <a:solidFill>
            <a:srgbClr val="E70B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sp>
        <p:nvSpPr>
          <p:cNvPr id="20" name="Rectangle 19"/>
          <p:cNvSpPr/>
          <p:nvPr/>
        </p:nvSpPr>
        <p:spPr>
          <a:xfrm>
            <a:off x="7831340" y="6679225"/>
            <a:ext cx="1312660" cy="192355"/>
          </a:xfrm>
          <a:prstGeom prst="rect">
            <a:avLst/>
          </a:prstGeom>
          <a:solidFill>
            <a:srgbClr val="951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sp>
        <p:nvSpPr>
          <p:cNvPr id="23" name="ZoneTexte 7"/>
          <p:cNvSpPr txBox="1"/>
          <p:nvPr/>
        </p:nvSpPr>
        <p:spPr>
          <a:xfrm>
            <a:off x="122836" y="180969"/>
            <a:ext cx="6519219" cy="769441"/>
          </a:xfrm>
          <a:prstGeom prst="rect">
            <a:avLst/>
          </a:prstGeom>
          <a:noFill/>
        </p:spPr>
        <p:txBody>
          <a:bodyPr wrap="square" rtlCol="0">
            <a:spAutoFit/>
          </a:bodyPr>
          <a:lstStyle/>
          <a:p>
            <a:pPr algn="just"/>
            <a:r>
              <a:rPr lang="en-GB" sz="2200" b="1" dirty="0">
                <a:solidFill>
                  <a:srgbClr val="4F91CD"/>
                </a:solidFill>
                <a:latin typeface="+mj-lt"/>
                <a:ea typeface="ＭＳ Ｐゴシック" pitchFamily="34" charset="-128"/>
                <a:cs typeface="+mj-cs"/>
              </a:rPr>
              <a:t>Connecting the dots among partners and beneficiaries to reap e-commerce gains</a:t>
            </a:r>
          </a:p>
        </p:txBody>
      </p:sp>
      <p:sp>
        <p:nvSpPr>
          <p:cNvPr id="24" name="TextBox 23"/>
          <p:cNvSpPr txBox="1"/>
          <p:nvPr/>
        </p:nvSpPr>
        <p:spPr>
          <a:xfrm>
            <a:off x="419099" y="1128433"/>
            <a:ext cx="4893784" cy="3813811"/>
          </a:xfrm>
          <a:prstGeom prst="wedgeRoundRectCallout">
            <a:avLst>
              <a:gd name="adj1" fmla="val -25886"/>
              <a:gd name="adj2" fmla="val 72160"/>
              <a:gd name="adj3" fmla="val 16667"/>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numCol="2" rtlCol="0">
            <a:spAutoFit/>
          </a:bodyPr>
          <a:lstStyle/>
          <a:p>
            <a:pPr marL="285750" indent="-285750">
              <a:buFont typeface="Arial" panose="020B0604020202020204" pitchFamily="34" charset="0"/>
              <a:buChar char="•"/>
            </a:pPr>
            <a:r>
              <a:rPr lang="fr-CH" sz="900" dirty="0" err="1">
                <a:latin typeface="Helvetica Neue"/>
              </a:rPr>
              <a:t>African</a:t>
            </a:r>
            <a:r>
              <a:rPr lang="fr-CH" sz="900" dirty="0">
                <a:latin typeface="Helvetica Neue"/>
              </a:rPr>
              <a:t> </a:t>
            </a:r>
            <a:r>
              <a:rPr lang="fr-CH" sz="900" dirty="0" err="1">
                <a:latin typeface="Helvetica Neue"/>
              </a:rPr>
              <a:t>Development</a:t>
            </a:r>
            <a:r>
              <a:rPr lang="fr-CH" sz="900" dirty="0">
                <a:latin typeface="Helvetica Neue"/>
              </a:rPr>
              <a:t> Bank</a:t>
            </a:r>
          </a:p>
          <a:p>
            <a:pPr marL="285750" indent="-285750">
              <a:buFont typeface="Arial" panose="020B0604020202020204" pitchFamily="34" charset="0"/>
              <a:buChar char="•"/>
            </a:pPr>
            <a:r>
              <a:rPr lang="fr-CH" sz="900" dirty="0" err="1">
                <a:latin typeface="Helvetica Neue"/>
              </a:rPr>
              <a:t>Economic</a:t>
            </a:r>
            <a:r>
              <a:rPr lang="fr-CH" sz="900" dirty="0">
                <a:latin typeface="Helvetica Neue"/>
              </a:rPr>
              <a:t> Commission for </a:t>
            </a:r>
            <a:r>
              <a:rPr lang="fr-CH" sz="900" dirty="0" err="1">
                <a:latin typeface="Helvetica Neue"/>
              </a:rPr>
              <a:t>Africa</a:t>
            </a:r>
            <a:endParaRPr lang="fr-CH" sz="900" dirty="0">
              <a:latin typeface="Helvetica Neue"/>
            </a:endParaRPr>
          </a:p>
          <a:p>
            <a:pPr marL="285750" indent="-285750">
              <a:buFont typeface="Arial" panose="020B0604020202020204" pitchFamily="34" charset="0"/>
              <a:buChar char="•"/>
            </a:pPr>
            <a:r>
              <a:rPr lang="fr-CH" sz="900" dirty="0" err="1">
                <a:latin typeface="Helvetica Neue"/>
              </a:rPr>
              <a:t>Economic</a:t>
            </a:r>
            <a:r>
              <a:rPr lang="fr-CH" sz="900" dirty="0">
                <a:latin typeface="Helvetica Neue"/>
              </a:rPr>
              <a:t> Commission for Latin </a:t>
            </a:r>
            <a:r>
              <a:rPr lang="fr-CH" sz="900" dirty="0" err="1">
                <a:latin typeface="Helvetica Neue"/>
              </a:rPr>
              <a:t>America</a:t>
            </a:r>
            <a:r>
              <a:rPr lang="fr-CH" sz="900" dirty="0">
                <a:latin typeface="Helvetica Neue"/>
              </a:rPr>
              <a:t> and the Caribbean</a:t>
            </a:r>
          </a:p>
          <a:p>
            <a:pPr marL="285750" indent="-285750">
              <a:buFont typeface="Arial" panose="020B0604020202020204" pitchFamily="34" charset="0"/>
              <a:buChar char="•"/>
            </a:pPr>
            <a:r>
              <a:rPr lang="fr-CH" sz="900" dirty="0" err="1">
                <a:latin typeface="Helvetica Neue"/>
              </a:rPr>
              <a:t>Enhanced</a:t>
            </a:r>
            <a:r>
              <a:rPr lang="fr-CH" sz="900" dirty="0">
                <a:latin typeface="Helvetica Neue"/>
              </a:rPr>
              <a:t> Integrated Framework</a:t>
            </a:r>
          </a:p>
          <a:p>
            <a:pPr marL="285750" indent="-285750">
              <a:buFont typeface="Arial" panose="020B0604020202020204" pitchFamily="34" charset="0"/>
              <a:buChar char="•"/>
            </a:pPr>
            <a:r>
              <a:rPr lang="fr-CH" sz="900" dirty="0">
                <a:latin typeface="Helvetica Neue"/>
              </a:rPr>
              <a:t>E-</a:t>
            </a:r>
            <a:r>
              <a:rPr lang="fr-CH" sz="900" dirty="0" err="1">
                <a:latin typeface="Helvetica Neue"/>
              </a:rPr>
              <a:t>Residency</a:t>
            </a:r>
            <a:r>
              <a:rPr lang="fr-CH" sz="900" dirty="0">
                <a:latin typeface="Helvetica Neue"/>
              </a:rPr>
              <a:t> (</a:t>
            </a:r>
            <a:r>
              <a:rPr lang="fr-CH" sz="900" dirty="0" err="1">
                <a:latin typeface="Helvetica Neue"/>
              </a:rPr>
              <a:t>Estonia</a:t>
            </a:r>
            <a:r>
              <a:rPr lang="fr-CH" sz="900" dirty="0">
                <a:latin typeface="Helvetica Neue"/>
              </a:rPr>
              <a:t>)</a:t>
            </a:r>
          </a:p>
          <a:p>
            <a:pPr marL="285750" indent="-285750">
              <a:buFont typeface="Arial" panose="020B0604020202020204" pitchFamily="34" charset="0"/>
              <a:buChar char="•"/>
            </a:pPr>
            <a:r>
              <a:rPr lang="fr-CH" sz="900" dirty="0">
                <a:latin typeface="Helvetica Neue"/>
              </a:rPr>
              <a:t>Inter-American </a:t>
            </a:r>
            <a:r>
              <a:rPr lang="fr-CH" sz="900" dirty="0" err="1">
                <a:latin typeface="Helvetica Neue"/>
              </a:rPr>
              <a:t>Development</a:t>
            </a:r>
            <a:r>
              <a:rPr lang="fr-CH" sz="900" dirty="0">
                <a:latin typeface="Helvetica Neue"/>
              </a:rPr>
              <a:t> Bank</a:t>
            </a:r>
          </a:p>
          <a:p>
            <a:pPr marL="285750" indent="-285750">
              <a:buFont typeface="Arial" panose="020B0604020202020204" pitchFamily="34" charset="0"/>
              <a:buChar char="•"/>
            </a:pPr>
            <a:r>
              <a:rPr lang="fr-CH" sz="900" dirty="0">
                <a:latin typeface="Helvetica Neue"/>
              </a:rPr>
              <a:t>International Association of </a:t>
            </a:r>
            <a:r>
              <a:rPr lang="fr-CH" sz="900" dirty="0" err="1">
                <a:latin typeface="Helvetica Neue"/>
              </a:rPr>
              <a:t>Prosecutors</a:t>
            </a:r>
            <a:endParaRPr lang="fr-CH" sz="900" dirty="0">
              <a:latin typeface="Helvetica Neue"/>
            </a:endParaRPr>
          </a:p>
          <a:p>
            <a:pPr marL="285750" indent="-285750">
              <a:buFont typeface="Arial" panose="020B0604020202020204" pitchFamily="34" charset="0"/>
              <a:buChar char="•"/>
            </a:pPr>
            <a:r>
              <a:rPr lang="fr-CH" sz="900" dirty="0">
                <a:latin typeface="Helvetica Neue"/>
              </a:rPr>
              <a:t>International Civil Aviation </a:t>
            </a:r>
            <a:r>
              <a:rPr lang="fr-CH" sz="900" dirty="0" err="1">
                <a:latin typeface="Helvetica Neue"/>
              </a:rPr>
              <a:t>Organization</a:t>
            </a:r>
            <a:endParaRPr lang="fr-CH" sz="900" dirty="0">
              <a:latin typeface="Helvetica Neue"/>
            </a:endParaRPr>
          </a:p>
          <a:p>
            <a:pPr marL="285750" indent="-285750">
              <a:buFont typeface="Arial" panose="020B0604020202020204" pitchFamily="34" charset="0"/>
              <a:buChar char="•"/>
            </a:pPr>
            <a:r>
              <a:rPr lang="fr-CH" sz="900" dirty="0">
                <a:latin typeface="Helvetica Neue"/>
              </a:rPr>
              <a:t>International </a:t>
            </a:r>
            <a:r>
              <a:rPr lang="fr-CH" sz="900" dirty="0" err="1">
                <a:latin typeface="Helvetica Neue"/>
              </a:rPr>
              <a:t>Islamic</a:t>
            </a:r>
            <a:r>
              <a:rPr lang="fr-CH" sz="900" dirty="0">
                <a:latin typeface="Helvetica Neue"/>
              </a:rPr>
              <a:t> Trade Finance Corporation</a:t>
            </a:r>
          </a:p>
          <a:p>
            <a:pPr marL="285750" indent="-285750">
              <a:buFont typeface="Arial" panose="020B0604020202020204" pitchFamily="34" charset="0"/>
              <a:buChar char="•"/>
            </a:pPr>
            <a:r>
              <a:rPr lang="fr-CH" sz="900" dirty="0">
                <a:latin typeface="Helvetica Neue"/>
              </a:rPr>
              <a:t>International </a:t>
            </a:r>
            <a:r>
              <a:rPr lang="fr-CH" sz="900" dirty="0" err="1">
                <a:latin typeface="Helvetica Neue"/>
              </a:rPr>
              <a:t>Telecommunications</a:t>
            </a:r>
            <a:r>
              <a:rPr lang="fr-CH" sz="900" dirty="0">
                <a:latin typeface="Helvetica Neue"/>
              </a:rPr>
              <a:t> Union</a:t>
            </a:r>
          </a:p>
          <a:p>
            <a:pPr marL="285750" indent="-285750">
              <a:buFont typeface="Arial" panose="020B0604020202020204" pitchFamily="34" charset="0"/>
              <a:buChar char="•"/>
            </a:pPr>
            <a:r>
              <a:rPr lang="fr-CH" sz="900" dirty="0">
                <a:latin typeface="Helvetica Neue"/>
              </a:rPr>
              <a:t>International Trade Centre</a:t>
            </a:r>
          </a:p>
          <a:p>
            <a:pPr marL="285750" indent="-285750">
              <a:buFont typeface="Arial" panose="020B0604020202020204" pitchFamily="34" charset="0"/>
              <a:buChar char="•"/>
            </a:pPr>
            <a:r>
              <a:rPr lang="fr-CH" sz="900" dirty="0">
                <a:latin typeface="Helvetica Neue"/>
              </a:rPr>
              <a:t>Internet Society</a:t>
            </a:r>
          </a:p>
          <a:p>
            <a:pPr marL="285750" indent="-285750">
              <a:buFont typeface="Arial" panose="020B0604020202020204" pitchFamily="34" charset="0"/>
              <a:buChar char="•"/>
            </a:pPr>
            <a:endParaRPr lang="fr-CH" sz="900" dirty="0">
              <a:latin typeface="Helvetica Neue"/>
            </a:endParaRPr>
          </a:p>
          <a:p>
            <a:pPr marL="285750" indent="-285750">
              <a:buFont typeface="Arial" panose="020B0604020202020204" pitchFamily="34" charset="0"/>
              <a:buChar char="•"/>
            </a:pPr>
            <a:r>
              <a:rPr lang="fr-CH" sz="900" dirty="0">
                <a:latin typeface="Helvetica Neue"/>
              </a:rPr>
              <a:t>United Nations Commission on Trade Law</a:t>
            </a:r>
          </a:p>
          <a:p>
            <a:pPr marL="285750" indent="-285750">
              <a:buFont typeface="Arial" panose="020B0604020202020204" pitchFamily="34" charset="0"/>
              <a:buChar char="•"/>
            </a:pPr>
            <a:r>
              <a:rPr lang="fr-CH" sz="900" dirty="0">
                <a:latin typeface="Helvetica Neue"/>
              </a:rPr>
              <a:t>United Nations </a:t>
            </a:r>
            <a:r>
              <a:rPr lang="fr-CH" sz="900" dirty="0" err="1">
                <a:latin typeface="Helvetica Neue"/>
              </a:rPr>
              <a:t>Conference</a:t>
            </a:r>
            <a:r>
              <a:rPr lang="fr-CH" sz="900" dirty="0">
                <a:latin typeface="Helvetica Neue"/>
              </a:rPr>
              <a:t> on Trade and </a:t>
            </a:r>
            <a:r>
              <a:rPr lang="fr-CH" sz="900" dirty="0" err="1">
                <a:latin typeface="Helvetica Neue"/>
              </a:rPr>
              <a:t>Development</a:t>
            </a:r>
            <a:endParaRPr lang="fr-CH" sz="900" dirty="0">
              <a:latin typeface="Helvetica Neue"/>
            </a:endParaRPr>
          </a:p>
          <a:p>
            <a:pPr marL="285750" indent="-285750">
              <a:buFont typeface="Arial" panose="020B0604020202020204" pitchFamily="34" charset="0"/>
              <a:buChar char="•"/>
            </a:pPr>
            <a:r>
              <a:rPr lang="fr-CH" sz="900" dirty="0">
                <a:latin typeface="Helvetica Neue"/>
              </a:rPr>
              <a:t>United Nations </a:t>
            </a:r>
            <a:r>
              <a:rPr lang="fr-CH" sz="900" dirty="0" err="1">
                <a:latin typeface="Helvetica Neue"/>
              </a:rPr>
              <a:t>Economic</a:t>
            </a:r>
            <a:r>
              <a:rPr lang="fr-CH" sz="900" dirty="0">
                <a:latin typeface="Helvetica Neue"/>
              </a:rPr>
              <a:t> Commission for Europe</a:t>
            </a:r>
          </a:p>
          <a:p>
            <a:pPr marL="285750" indent="-285750">
              <a:buFont typeface="Arial" panose="020B0604020202020204" pitchFamily="34" charset="0"/>
              <a:buChar char="•"/>
            </a:pPr>
            <a:r>
              <a:rPr lang="fr-CH" sz="900" dirty="0">
                <a:latin typeface="Helvetica Neue"/>
              </a:rPr>
              <a:t>United Nations Commission for Latin </a:t>
            </a:r>
            <a:r>
              <a:rPr lang="fr-CH" sz="900" dirty="0" err="1">
                <a:latin typeface="Helvetica Neue"/>
              </a:rPr>
              <a:t>America</a:t>
            </a:r>
            <a:r>
              <a:rPr lang="fr-CH" sz="900" dirty="0">
                <a:latin typeface="Helvetica Neue"/>
              </a:rPr>
              <a:t> and the </a:t>
            </a:r>
            <a:r>
              <a:rPr lang="fr-CH" sz="900" dirty="0" err="1">
                <a:latin typeface="Helvetica Neue"/>
              </a:rPr>
              <a:t>Carribean</a:t>
            </a:r>
            <a:r>
              <a:rPr lang="fr-CH" sz="900" dirty="0">
                <a:latin typeface="Helvetica Neue"/>
              </a:rPr>
              <a:t> </a:t>
            </a:r>
          </a:p>
          <a:p>
            <a:pPr marL="285750" indent="-285750">
              <a:buFont typeface="Arial" panose="020B0604020202020204" pitchFamily="34" charset="0"/>
              <a:buChar char="•"/>
            </a:pPr>
            <a:r>
              <a:rPr lang="fr-CH" sz="900" dirty="0">
                <a:latin typeface="Helvetica Neue"/>
              </a:rPr>
              <a:t>United Nations </a:t>
            </a:r>
            <a:r>
              <a:rPr lang="fr-CH" sz="900" dirty="0" err="1">
                <a:latin typeface="Helvetica Neue"/>
              </a:rPr>
              <a:t>Economic</a:t>
            </a:r>
            <a:r>
              <a:rPr lang="fr-CH" sz="900" dirty="0">
                <a:latin typeface="Helvetica Neue"/>
              </a:rPr>
              <a:t> and Social Commission for Asia and the Pacific</a:t>
            </a:r>
          </a:p>
          <a:p>
            <a:pPr marL="285750" indent="-285750">
              <a:buFont typeface="Arial" panose="020B0604020202020204" pitchFamily="34" charset="0"/>
              <a:buChar char="•"/>
            </a:pPr>
            <a:r>
              <a:rPr lang="fr-CH" sz="900" dirty="0">
                <a:latin typeface="Helvetica Neue"/>
              </a:rPr>
              <a:t>United Nations </a:t>
            </a:r>
            <a:r>
              <a:rPr lang="fr-CH" sz="900" dirty="0" err="1">
                <a:latin typeface="Helvetica Neue"/>
              </a:rPr>
              <a:t>Economic</a:t>
            </a:r>
            <a:r>
              <a:rPr lang="fr-CH" sz="900" dirty="0">
                <a:latin typeface="Helvetica Neue"/>
              </a:rPr>
              <a:t> Commission for Western </a:t>
            </a:r>
            <a:r>
              <a:rPr lang="fr-CH" sz="900" dirty="0" err="1">
                <a:latin typeface="Helvetica Neue"/>
              </a:rPr>
              <a:t>Africa</a:t>
            </a:r>
            <a:endParaRPr lang="fr-CH" sz="900" dirty="0">
              <a:latin typeface="Helvetica Neue"/>
            </a:endParaRPr>
          </a:p>
          <a:p>
            <a:pPr marL="285750" indent="-285750">
              <a:buFont typeface="Arial" panose="020B0604020202020204" pitchFamily="34" charset="0"/>
              <a:buChar char="•"/>
            </a:pPr>
            <a:r>
              <a:rPr lang="fr-CH" sz="900" dirty="0">
                <a:latin typeface="Helvetica Neue"/>
              </a:rPr>
              <a:t>United Nations Social Impact </a:t>
            </a:r>
            <a:r>
              <a:rPr lang="fr-CH" sz="900" dirty="0" err="1">
                <a:latin typeface="Helvetica Neue"/>
              </a:rPr>
              <a:t>Fund</a:t>
            </a:r>
            <a:endParaRPr lang="fr-CH" sz="900" dirty="0">
              <a:latin typeface="Helvetica Neue"/>
            </a:endParaRPr>
          </a:p>
          <a:p>
            <a:pPr marL="285750" indent="-285750">
              <a:buFont typeface="Arial" panose="020B0604020202020204" pitchFamily="34" charset="0"/>
              <a:buChar char="•"/>
            </a:pPr>
            <a:r>
              <a:rPr lang="fr-CH" sz="900" dirty="0">
                <a:latin typeface="Helvetica Neue"/>
              </a:rPr>
              <a:t>UNIDO</a:t>
            </a:r>
          </a:p>
          <a:p>
            <a:pPr marL="285750" indent="-285750">
              <a:buFont typeface="Arial" panose="020B0604020202020204" pitchFamily="34" charset="0"/>
              <a:buChar char="•"/>
            </a:pPr>
            <a:r>
              <a:rPr lang="fr-CH" sz="900" dirty="0">
                <a:latin typeface="Helvetica Neue"/>
              </a:rPr>
              <a:t>Universal Postal Union</a:t>
            </a:r>
          </a:p>
          <a:p>
            <a:pPr marL="285750" indent="-285750">
              <a:buFont typeface="Arial" panose="020B0604020202020204" pitchFamily="34" charset="0"/>
              <a:buChar char="•"/>
            </a:pPr>
            <a:r>
              <a:rPr lang="fr-CH" sz="900" dirty="0">
                <a:latin typeface="Helvetica Neue"/>
              </a:rPr>
              <a:t>World Bank Group</a:t>
            </a:r>
          </a:p>
          <a:p>
            <a:pPr marL="285750" indent="-285750">
              <a:buFont typeface="Arial" panose="020B0604020202020204" pitchFamily="34" charset="0"/>
              <a:buChar char="•"/>
            </a:pPr>
            <a:r>
              <a:rPr lang="fr-CH" sz="900" dirty="0">
                <a:latin typeface="Helvetica Neue"/>
              </a:rPr>
              <a:t>World Customs </a:t>
            </a:r>
            <a:r>
              <a:rPr lang="fr-CH" sz="900" dirty="0" err="1">
                <a:latin typeface="Helvetica Neue"/>
              </a:rPr>
              <a:t>Organization</a:t>
            </a:r>
            <a:endParaRPr lang="fr-CH" sz="900" dirty="0">
              <a:latin typeface="Helvetica Neue"/>
            </a:endParaRPr>
          </a:p>
          <a:p>
            <a:pPr marL="285750" indent="-285750">
              <a:buFont typeface="Arial" panose="020B0604020202020204" pitchFamily="34" charset="0"/>
              <a:buChar char="•"/>
            </a:pPr>
            <a:r>
              <a:rPr lang="fr-CH" sz="900" dirty="0">
                <a:latin typeface="Helvetica Neue"/>
              </a:rPr>
              <a:t>World </a:t>
            </a:r>
            <a:r>
              <a:rPr lang="fr-CH" sz="900" dirty="0" err="1">
                <a:latin typeface="Helvetica Neue"/>
              </a:rPr>
              <a:t>Intellectual</a:t>
            </a:r>
            <a:r>
              <a:rPr lang="fr-CH" sz="900" dirty="0">
                <a:latin typeface="Helvetica Neue"/>
              </a:rPr>
              <a:t> </a:t>
            </a:r>
            <a:r>
              <a:rPr lang="fr-CH" sz="900" dirty="0" err="1">
                <a:latin typeface="Helvetica Neue"/>
              </a:rPr>
              <a:t>Prperty</a:t>
            </a:r>
            <a:r>
              <a:rPr lang="fr-CH" sz="900" dirty="0">
                <a:latin typeface="Helvetica Neue"/>
              </a:rPr>
              <a:t> </a:t>
            </a:r>
            <a:r>
              <a:rPr lang="fr-CH" sz="900" dirty="0" err="1">
                <a:latin typeface="Helvetica Neue"/>
              </a:rPr>
              <a:t>Organization</a:t>
            </a:r>
            <a:r>
              <a:rPr lang="fr-CH" sz="900" dirty="0">
                <a:latin typeface="Helvetica Neue"/>
              </a:rPr>
              <a:t> </a:t>
            </a:r>
          </a:p>
          <a:p>
            <a:pPr marL="285750" indent="-285750">
              <a:buFont typeface="Arial" panose="020B0604020202020204" pitchFamily="34" charset="0"/>
              <a:buChar char="•"/>
            </a:pPr>
            <a:r>
              <a:rPr lang="fr-CH" sz="900" dirty="0">
                <a:latin typeface="Helvetica Neue"/>
              </a:rPr>
              <a:t>World Trade </a:t>
            </a:r>
            <a:r>
              <a:rPr lang="fr-CH" sz="900" dirty="0" err="1">
                <a:latin typeface="Helvetica Neue"/>
              </a:rPr>
              <a:t>Organization</a:t>
            </a:r>
            <a:endParaRPr lang="fr-CH" sz="900" dirty="0">
              <a:latin typeface="Helvetica Neue"/>
            </a:endParaRPr>
          </a:p>
        </p:txBody>
      </p:sp>
      <p:sp>
        <p:nvSpPr>
          <p:cNvPr id="25" name="TextBox 24"/>
          <p:cNvSpPr txBox="1"/>
          <p:nvPr/>
        </p:nvSpPr>
        <p:spPr>
          <a:xfrm>
            <a:off x="576292" y="1945248"/>
            <a:ext cx="4198353" cy="2009061"/>
          </a:xfrm>
          <a:prstGeom prst="wedgeRoundRectCallout">
            <a:avLst>
              <a:gd name="adj1" fmla="val -49155"/>
              <a:gd name="adj2" fmla="val 91877"/>
              <a:gd name="adj3" fmla="val 16667"/>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buFont typeface="Arial" panose="020B0604020202020204" pitchFamily="34" charset="0"/>
              <a:buChar char="•"/>
            </a:pPr>
            <a:r>
              <a:rPr lang="fr-CH" dirty="0">
                <a:solidFill>
                  <a:srgbClr val="5291CE"/>
                </a:solidFill>
                <a:latin typeface="Helvetica Neue"/>
              </a:rPr>
              <a:t>E-commerce </a:t>
            </a:r>
            <a:r>
              <a:rPr lang="fr-CH" dirty="0" err="1">
                <a:solidFill>
                  <a:srgbClr val="5291CE"/>
                </a:solidFill>
                <a:latin typeface="Helvetica Neue"/>
              </a:rPr>
              <a:t>readiness</a:t>
            </a:r>
            <a:r>
              <a:rPr lang="fr-CH" dirty="0">
                <a:solidFill>
                  <a:srgbClr val="5291CE"/>
                </a:solidFill>
                <a:latin typeface="Helvetica Neue"/>
              </a:rPr>
              <a:t> </a:t>
            </a:r>
            <a:r>
              <a:rPr lang="fr-CH" dirty="0" err="1">
                <a:solidFill>
                  <a:srgbClr val="5291CE"/>
                </a:solidFill>
                <a:latin typeface="Helvetica Neue"/>
              </a:rPr>
              <a:t>assessment</a:t>
            </a:r>
            <a:r>
              <a:rPr lang="fr-CH" dirty="0">
                <a:solidFill>
                  <a:srgbClr val="5291CE"/>
                </a:solidFill>
                <a:latin typeface="Helvetica Neue"/>
              </a:rPr>
              <a:t> and </a:t>
            </a:r>
            <a:r>
              <a:rPr lang="fr-CH" dirty="0" err="1">
                <a:solidFill>
                  <a:srgbClr val="5291CE"/>
                </a:solidFill>
                <a:latin typeface="Helvetica Neue"/>
              </a:rPr>
              <a:t>strategy</a:t>
            </a:r>
            <a:r>
              <a:rPr lang="fr-CH" dirty="0">
                <a:solidFill>
                  <a:srgbClr val="5291CE"/>
                </a:solidFill>
                <a:latin typeface="Helvetica Neue"/>
              </a:rPr>
              <a:t> formulation</a:t>
            </a:r>
          </a:p>
          <a:p>
            <a:pPr marL="285750" indent="-285750">
              <a:buFont typeface="Arial" panose="020B0604020202020204" pitchFamily="34" charset="0"/>
              <a:buChar char="•"/>
            </a:pPr>
            <a:r>
              <a:rPr lang="fr-CH" dirty="0">
                <a:solidFill>
                  <a:srgbClr val="88B81C"/>
                </a:solidFill>
                <a:latin typeface="Helvetica Neue"/>
              </a:rPr>
              <a:t>ICT infrastructure and services</a:t>
            </a:r>
          </a:p>
          <a:p>
            <a:pPr marL="285750" indent="-285750">
              <a:buFont typeface="Arial" panose="020B0604020202020204" pitchFamily="34" charset="0"/>
              <a:buChar char="•"/>
            </a:pPr>
            <a:r>
              <a:rPr lang="fr-CH" dirty="0" err="1">
                <a:solidFill>
                  <a:srgbClr val="FFC000"/>
                </a:solidFill>
                <a:latin typeface="Helvetica Neue"/>
              </a:rPr>
              <a:t>Payment</a:t>
            </a:r>
            <a:r>
              <a:rPr lang="fr-CH" dirty="0">
                <a:solidFill>
                  <a:srgbClr val="FFC000"/>
                </a:solidFill>
                <a:latin typeface="Helvetica Neue"/>
              </a:rPr>
              <a:t> solutions</a:t>
            </a:r>
          </a:p>
          <a:p>
            <a:pPr marL="285750" indent="-285750">
              <a:buFont typeface="Arial" panose="020B0604020202020204" pitchFamily="34" charset="0"/>
              <a:buChar char="•"/>
            </a:pPr>
            <a:r>
              <a:rPr lang="fr-CH" dirty="0">
                <a:solidFill>
                  <a:srgbClr val="F08F00"/>
                </a:solidFill>
                <a:latin typeface="Helvetica Neue"/>
              </a:rPr>
              <a:t>Trade </a:t>
            </a:r>
            <a:r>
              <a:rPr lang="fr-CH" dirty="0" err="1">
                <a:solidFill>
                  <a:srgbClr val="F08F00"/>
                </a:solidFill>
                <a:latin typeface="Helvetica Neue"/>
              </a:rPr>
              <a:t>logistics</a:t>
            </a:r>
            <a:r>
              <a:rPr lang="fr-CH" dirty="0">
                <a:solidFill>
                  <a:srgbClr val="F08F00"/>
                </a:solidFill>
                <a:latin typeface="Helvetica Neue"/>
              </a:rPr>
              <a:t> and </a:t>
            </a:r>
            <a:r>
              <a:rPr lang="fr-CH" dirty="0" err="1">
                <a:solidFill>
                  <a:srgbClr val="F08F00"/>
                </a:solidFill>
                <a:latin typeface="Helvetica Neue"/>
              </a:rPr>
              <a:t>trade</a:t>
            </a:r>
            <a:r>
              <a:rPr lang="fr-CH" dirty="0">
                <a:solidFill>
                  <a:srgbClr val="F08F00"/>
                </a:solidFill>
                <a:latin typeface="Helvetica Neue"/>
              </a:rPr>
              <a:t> facilitation</a:t>
            </a:r>
          </a:p>
          <a:p>
            <a:pPr marL="285750" indent="-285750">
              <a:buFont typeface="Arial" panose="020B0604020202020204" pitchFamily="34" charset="0"/>
              <a:buChar char="•"/>
            </a:pPr>
            <a:r>
              <a:rPr lang="fr-CH" dirty="0" err="1">
                <a:solidFill>
                  <a:srgbClr val="BD0F1F"/>
                </a:solidFill>
                <a:latin typeface="Helvetica Neue"/>
              </a:rPr>
              <a:t>Legal</a:t>
            </a:r>
            <a:r>
              <a:rPr lang="fr-CH" dirty="0">
                <a:solidFill>
                  <a:srgbClr val="BD0F1F"/>
                </a:solidFill>
                <a:latin typeface="Helvetica Neue"/>
              </a:rPr>
              <a:t> and </a:t>
            </a:r>
            <a:r>
              <a:rPr lang="fr-CH" dirty="0" err="1">
                <a:solidFill>
                  <a:srgbClr val="BD0F1F"/>
                </a:solidFill>
                <a:latin typeface="Helvetica Neue"/>
              </a:rPr>
              <a:t>regulatory</a:t>
            </a:r>
            <a:r>
              <a:rPr lang="fr-CH" dirty="0">
                <a:solidFill>
                  <a:srgbClr val="BD0F1F"/>
                </a:solidFill>
                <a:latin typeface="Helvetica Neue"/>
              </a:rPr>
              <a:t> </a:t>
            </a:r>
            <a:r>
              <a:rPr lang="fr-CH" dirty="0" err="1">
                <a:solidFill>
                  <a:srgbClr val="BD0F1F"/>
                </a:solidFill>
                <a:latin typeface="Helvetica Neue"/>
              </a:rPr>
              <a:t>frameworks</a:t>
            </a:r>
            <a:endParaRPr lang="fr-CH" dirty="0">
              <a:solidFill>
                <a:srgbClr val="BD0F1F"/>
              </a:solidFill>
              <a:latin typeface="Helvetica Neue"/>
            </a:endParaRPr>
          </a:p>
          <a:p>
            <a:pPr marL="285750" indent="-285750">
              <a:buFont typeface="Arial" panose="020B0604020202020204" pitchFamily="34" charset="0"/>
              <a:buChar char="•"/>
            </a:pPr>
            <a:r>
              <a:rPr lang="fr-CH" dirty="0">
                <a:solidFill>
                  <a:srgbClr val="E70B6B"/>
                </a:solidFill>
                <a:latin typeface="Helvetica Neue"/>
              </a:rPr>
              <a:t>E-commerce </a:t>
            </a:r>
            <a:r>
              <a:rPr lang="fr-CH" dirty="0" err="1">
                <a:solidFill>
                  <a:srgbClr val="E70B6B"/>
                </a:solidFill>
                <a:latin typeface="Helvetica Neue"/>
              </a:rPr>
              <a:t>skills</a:t>
            </a:r>
            <a:r>
              <a:rPr lang="fr-CH" dirty="0">
                <a:solidFill>
                  <a:srgbClr val="E70B6B"/>
                </a:solidFill>
                <a:latin typeface="Helvetica Neue"/>
              </a:rPr>
              <a:t> </a:t>
            </a:r>
            <a:r>
              <a:rPr lang="fr-CH" dirty="0" err="1">
                <a:solidFill>
                  <a:srgbClr val="E70B6B"/>
                </a:solidFill>
                <a:latin typeface="Helvetica Neue"/>
              </a:rPr>
              <a:t>development</a:t>
            </a:r>
            <a:endParaRPr lang="fr-CH" dirty="0">
              <a:solidFill>
                <a:srgbClr val="E70B6B"/>
              </a:solidFill>
              <a:latin typeface="Helvetica Neue"/>
            </a:endParaRPr>
          </a:p>
          <a:p>
            <a:pPr marL="285750" indent="-285750">
              <a:buFont typeface="Arial" panose="020B0604020202020204" pitchFamily="34" charset="0"/>
              <a:buChar char="•"/>
            </a:pPr>
            <a:r>
              <a:rPr lang="fr-CH" dirty="0">
                <a:solidFill>
                  <a:srgbClr val="951680"/>
                </a:solidFill>
                <a:latin typeface="Helvetica Neue"/>
              </a:rPr>
              <a:t>Access to </a:t>
            </a:r>
            <a:r>
              <a:rPr lang="fr-CH" dirty="0" err="1">
                <a:solidFill>
                  <a:srgbClr val="951680"/>
                </a:solidFill>
                <a:latin typeface="Helvetica Neue"/>
              </a:rPr>
              <a:t>financing</a:t>
            </a:r>
            <a:endParaRPr lang="fr-CH" dirty="0">
              <a:solidFill>
                <a:srgbClr val="951680"/>
              </a:solidFill>
              <a:latin typeface="Helvetica Neue"/>
            </a:endParaRPr>
          </a:p>
        </p:txBody>
      </p:sp>
      <p:sp>
        <p:nvSpPr>
          <p:cNvPr id="26" name="Oval 25"/>
          <p:cNvSpPr/>
          <p:nvPr/>
        </p:nvSpPr>
        <p:spPr>
          <a:xfrm>
            <a:off x="86448" y="5514074"/>
            <a:ext cx="973011" cy="1069077"/>
          </a:xfrm>
          <a:prstGeom prst="ellipse">
            <a:avLst/>
          </a:prstGeom>
          <a:solidFill>
            <a:schemeClr val="tx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dirty="0">
                <a:latin typeface="Helvetica Neue"/>
              </a:rPr>
              <a:t>7</a:t>
            </a:r>
            <a:endParaRPr lang="fr-CH" dirty="0">
              <a:latin typeface="Helvetica Neue"/>
            </a:endParaRPr>
          </a:p>
          <a:p>
            <a:pPr algn="ctr"/>
            <a:r>
              <a:rPr lang="fr-CH" sz="1100" dirty="0" err="1">
                <a:latin typeface="Helvetica Neue"/>
              </a:rPr>
              <a:t>policy</a:t>
            </a:r>
            <a:r>
              <a:rPr lang="fr-CH" sz="1100" dirty="0">
                <a:latin typeface="Helvetica Neue"/>
              </a:rPr>
              <a:t> areas</a:t>
            </a:r>
            <a:endParaRPr lang="fr-CH" sz="1200" dirty="0">
              <a:latin typeface="Helvetica Neue"/>
            </a:endParaRPr>
          </a:p>
        </p:txBody>
      </p:sp>
      <p:cxnSp>
        <p:nvCxnSpPr>
          <p:cNvPr id="28" name="Straight Connector 27"/>
          <p:cNvCxnSpPr/>
          <p:nvPr/>
        </p:nvCxnSpPr>
        <p:spPr>
          <a:xfrm>
            <a:off x="925200" y="6048612"/>
            <a:ext cx="11975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9" name="Oval 28"/>
          <p:cNvSpPr/>
          <p:nvPr/>
        </p:nvSpPr>
        <p:spPr>
          <a:xfrm>
            <a:off x="1059459" y="5317170"/>
            <a:ext cx="1188848" cy="1265981"/>
          </a:xfrm>
          <a:prstGeom prst="ellipse">
            <a:avLst/>
          </a:prstGeom>
          <a:solidFill>
            <a:schemeClr val="tx1">
              <a:alpha val="6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sz="2000" b="1" dirty="0">
                <a:latin typeface="Helvetica Neue"/>
              </a:rPr>
              <a:t>28</a:t>
            </a:r>
          </a:p>
          <a:p>
            <a:pPr algn="ctr"/>
            <a:r>
              <a:rPr lang="fr-CH" sz="1100" dirty="0" err="1">
                <a:latin typeface="Helvetica Neue"/>
              </a:rPr>
              <a:t>partners</a:t>
            </a:r>
            <a:endParaRPr lang="fr-CH" sz="1200" dirty="0">
              <a:latin typeface="Helvetica Neue"/>
            </a:endParaRPr>
          </a:p>
        </p:txBody>
      </p:sp>
      <p:sp>
        <p:nvSpPr>
          <p:cNvPr id="31" name="Oval 30"/>
          <p:cNvSpPr/>
          <p:nvPr/>
        </p:nvSpPr>
        <p:spPr>
          <a:xfrm>
            <a:off x="3759313" y="4773080"/>
            <a:ext cx="1727099" cy="1809969"/>
          </a:xfrm>
          <a:prstGeom prst="ellipse">
            <a:avLst/>
          </a:prstGeom>
          <a:solidFill>
            <a:schemeClr val="tx1">
              <a:alpha val="6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H" sz="2000" b="1" dirty="0">
                <a:latin typeface="Helvetica Neue"/>
              </a:rPr>
              <a:t>193</a:t>
            </a:r>
            <a:r>
              <a:rPr lang="fr-CH" b="1" dirty="0">
                <a:latin typeface="Helvetica Neue"/>
              </a:rPr>
              <a:t> </a:t>
            </a:r>
            <a:r>
              <a:rPr lang="fr-CH" sz="1100" dirty="0" err="1">
                <a:latin typeface="Helvetica Neue"/>
              </a:rPr>
              <a:t>potential</a:t>
            </a:r>
            <a:r>
              <a:rPr lang="fr-CH" sz="1100" dirty="0">
                <a:latin typeface="Helvetica Neue"/>
              </a:rPr>
              <a:t> </a:t>
            </a:r>
            <a:r>
              <a:rPr lang="fr-CH" sz="1100" dirty="0" err="1">
                <a:latin typeface="Helvetica Neue"/>
              </a:rPr>
              <a:t>beneficiaries</a:t>
            </a:r>
            <a:endParaRPr lang="fr-CH" sz="1200" dirty="0">
              <a:latin typeface="Helvetica Neue"/>
            </a:endParaRPr>
          </a:p>
        </p:txBody>
      </p:sp>
      <p:sp>
        <p:nvSpPr>
          <p:cNvPr id="33" name="Oval 32"/>
          <p:cNvSpPr/>
          <p:nvPr/>
        </p:nvSpPr>
        <p:spPr>
          <a:xfrm>
            <a:off x="5555106" y="4591253"/>
            <a:ext cx="1906032" cy="1991796"/>
          </a:xfrm>
          <a:prstGeom prst="ellipse">
            <a:avLst/>
          </a:prstGeom>
          <a:solidFill>
            <a:schemeClr val="tx1">
              <a:alpha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H" sz="2000" b="1" dirty="0">
                <a:latin typeface="Helvetica Neue"/>
              </a:rPr>
              <a:t>1</a:t>
            </a:r>
          </a:p>
          <a:p>
            <a:pPr algn="ctr"/>
            <a:r>
              <a:rPr lang="fr-CH" sz="1100" dirty="0" err="1">
                <a:latin typeface="Helvetica Neue"/>
              </a:rPr>
              <a:t>platform</a:t>
            </a:r>
            <a:endParaRPr lang="fr-CH" sz="1100" dirty="0">
              <a:latin typeface="Helvetica Neue"/>
            </a:endParaRPr>
          </a:p>
        </p:txBody>
      </p:sp>
      <p:sp>
        <p:nvSpPr>
          <p:cNvPr id="36" name="Oval 35"/>
          <p:cNvSpPr/>
          <p:nvPr/>
        </p:nvSpPr>
        <p:spPr>
          <a:xfrm>
            <a:off x="2274139" y="5057291"/>
            <a:ext cx="1485174" cy="1525757"/>
          </a:xfrm>
          <a:prstGeom prst="ellipse">
            <a:avLst/>
          </a:prstGeom>
          <a:solidFill>
            <a:schemeClr val="tx1">
              <a:alpha val="6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sz="2000" b="1" dirty="0">
                <a:latin typeface="Helvetica Neue"/>
              </a:rPr>
              <a:t>+30</a:t>
            </a:r>
          </a:p>
          <a:p>
            <a:pPr algn="ctr"/>
            <a:r>
              <a:rPr lang="fr-CH" sz="1100" dirty="0" err="1">
                <a:latin typeface="Helvetica Neue"/>
              </a:rPr>
              <a:t>private</a:t>
            </a:r>
            <a:r>
              <a:rPr lang="fr-CH" sz="1100" dirty="0">
                <a:latin typeface="Helvetica Neue"/>
              </a:rPr>
              <a:t> </a:t>
            </a:r>
            <a:r>
              <a:rPr lang="fr-CH" sz="1100" dirty="0" err="1">
                <a:latin typeface="Helvetica Neue"/>
              </a:rPr>
              <a:t>sector</a:t>
            </a:r>
            <a:r>
              <a:rPr lang="fr-CH" sz="1100" dirty="0">
                <a:latin typeface="Helvetica Neue"/>
              </a:rPr>
              <a:t> </a:t>
            </a:r>
            <a:r>
              <a:rPr lang="fr-CH" sz="1100" dirty="0" err="1">
                <a:latin typeface="Helvetica Neue"/>
              </a:rPr>
              <a:t>members</a:t>
            </a:r>
            <a:endParaRPr lang="fr-CH" sz="1200" dirty="0">
              <a:latin typeface="Helvetica Neue"/>
            </a:endParaRPr>
          </a:p>
        </p:txBody>
      </p:sp>
      <p:cxnSp>
        <p:nvCxnSpPr>
          <p:cNvPr id="37" name="Straight Connector 36"/>
          <p:cNvCxnSpPr/>
          <p:nvPr/>
        </p:nvCxnSpPr>
        <p:spPr>
          <a:xfrm>
            <a:off x="2038040" y="6048612"/>
            <a:ext cx="190811"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3295260" y="6009691"/>
            <a:ext cx="174372"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4747602" y="5979236"/>
            <a:ext cx="192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4711572" y="1074569"/>
            <a:ext cx="3942945" cy="3609499"/>
          </a:xfrm>
          <a:prstGeom prst="wedgeRoundRectCallout">
            <a:avLst>
              <a:gd name="adj1" fmla="val -39712"/>
              <a:gd name="adj2" fmla="val 67502"/>
              <a:gd name="adj3" fmla="val 16667"/>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numCol="2" rtlCol="0">
            <a:spAutoFit/>
          </a:bodyPr>
          <a:lstStyle/>
          <a:p>
            <a:pPr marL="285750" indent="-285750">
              <a:buFont typeface="Arial" panose="020B0604020202020204" pitchFamily="34" charset="0"/>
              <a:buChar char="•"/>
            </a:pPr>
            <a:r>
              <a:rPr lang="fr-CH" sz="850" dirty="0" err="1">
                <a:latin typeface="Helvetica Neue"/>
              </a:rPr>
              <a:t>African</a:t>
            </a:r>
            <a:r>
              <a:rPr lang="fr-CH" sz="850" dirty="0">
                <a:latin typeface="Helvetica Neue"/>
              </a:rPr>
              <a:t> Alliance for E-commerce </a:t>
            </a:r>
          </a:p>
          <a:p>
            <a:pPr marL="285750" indent="-285750">
              <a:buFont typeface="Arial" panose="020B0604020202020204" pitchFamily="34" charset="0"/>
              <a:buChar char="•"/>
            </a:pPr>
            <a:r>
              <a:rPr lang="fr-CH" sz="850" dirty="0" err="1">
                <a:latin typeface="Helvetica Neue"/>
              </a:rPr>
              <a:t>Alibaba</a:t>
            </a:r>
            <a:endParaRPr lang="fr-CH" sz="850" dirty="0">
              <a:latin typeface="Helvetica Neue"/>
            </a:endParaRPr>
          </a:p>
          <a:p>
            <a:pPr marL="285750" indent="-285750">
              <a:buFont typeface="Arial" panose="020B0604020202020204" pitchFamily="34" charset="0"/>
              <a:buChar char="•"/>
            </a:pPr>
            <a:r>
              <a:rPr lang="fr-CH" sz="850" dirty="0">
                <a:latin typeface="Helvetica Neue"/>
              </a:rPr>
              <a:t>Bangladesh Association of Software and Information Services</a:t>
            </a:r>
          </a:p>
          <a:p>
            <a:pPr marL="285750" indent="-285750">
              <a:buFont typeface="Arial" panose="020B0604020202020204" pitchFamily="34" charset="0"/>
              <a:buChar char="•"/>
            </a:pPr>
            <a:r>
              <a:rPr lang="fr-CH" sz="850" dirty="0" err="1">
                <a:latin typeface="Helvetica Neue"/>
              </a:rPr>
              <a:t>Bizisol</a:t>
            </a:r>
            <a:r>
              <a:rPr lang="fr-CH" sz="850" dirty="0">
                <a:latin typeface="Helvetica Neue"/>
              </a:rPr>
              <a:t> </a:t>
            </a:r>
          </a:p>
          <a:p>
            <a:pPr marL="285750" indent="-285750">
              <a:buFont typeface="Arial" panose="020B0604020202020204" pitchFamily="34" charset="0"/>
              <a:buChar char="•"/>
            </a:pPr>
            <a:r>
              <a:rPr lang="fr-CH" sz="850" dirty="0" err="1">
                <a:latin typeface="Helvetica Neue"/>
              </a:rPr>
              <a:t>Burundishop</a:t>
            </a:r>
            <a:r>
              <a:rPr lang="fr-CH" sz="850" dirty="0">
                <a:latin typeface="Helvetica Neue"/>
              </a:rPr>
              <a:t> </a:t>
            </a:r>
          </a:p>
          <a:p>
            <a:pPr marL="285750" indent="-285750">
              <a:buFont typeface="Arial" panose="020B0604020202020204" pitchFamily="34" charset="0"/>
              <a:buChar char="•"/>
            </a:pPr>
            <a:r>
              <a:rPr lang="fr-CH" sz="850" dirty="0">
                <a:latin typeface="Helvetica Neue"/>
              </a:rPr>
              <a:t>DHL</a:t>
            </a:r>
          </a:p>
          <a:p>
            <a:pPr marL="285750" indent="-285750">
              <a:buFont typeface="Arial" panose="020B0604020202020204" pitchFamily="34" charset="0"/>
              <a:buChar char="•"/>
            </a:pPr>
            <a:r>
              <a:rPr lang="fr-CH" sz="850" dirty="0">
                <a:latin typeface="Helvetica Neue"/>
              </a:rPr>
              <a:t>eBay</a:t>
            </a:r>
          </a:p>
          <a:p>
            <a:pPr marL="285750" indent="-285750">
              <a:buFont typeface="Arial" panose="020B0604020202020204" pitchFamily="34" charset="0"/>
              <a:buChar char="•"/>
            </a:pPr>
            <a:r>
              <a:rPr lang="en-US" sz="900" dirty="0"/>
              <a:t>einstituto.org</a:t>
            </a:r>
            <a:endParaRPr lang="fr-CH" sz="850" dirty="0">
              <a:latin typeface="Helvetica Neue"/>
            </a:endParaRPr>
          </a:p>
          <a:p>
            <a:pPr marL="285750" indent="-285750">
              <a:buFont typeface="Arial" panose="020B0604020202020204" pitchFamily="34" charset="0"/>
              <a:buChar char="•"/>
            </a:pPr>
            <a:r>
              <a:rPr lang="fr-CH" sz="850" dirty="0" err="1">
                <a:latin typeface="Helvetica Neue"/>
              </a:rPr>
              <a:t>Etsy</a:t>
            </a:r>
            <a:endParaRPr lang="fr-CH" sz="850" dirty="0">
              <a:latin typeface="Helvetica Neue"/>
            </a:endParaRPr>
          </a:p>
          <a:p>
            <a:pPr marL="285750" indent="-285750">
              <a:buFont typeface="Arial" panose="020B0604020202020204" pitchFamily="34" charset="0"/>
              <a:buChar char="•"/>
            </a:pPr>
            <a:r>
              <a:rPr lang="fr-CH" sz="850" dirty="0">
                <a:latin typeface="Helvetica Neue"/>
              </a:rPr>
              <a:t>Fedex</a:t>
            </a:r>
          </a:p>
          <a:p>
            <a:pPr marL="285750" indent="-285750">
              <a:buFont typeface="Arial" panose="020B0604020202020204" pitchFamily="34" charset="0"/>
              <a:buChar char="•"/>
            </a:pPr>
            <a:r>
              <a:rPr lang="fr-CH" sz="850" dirty="0">
                <a:latin typeface="Helvetica Neue"/>
              </a:rPr>
              <a:t>Fiata.com</a:t>
            </a:r>
          </a:p>
          <a:p>
            <a:pPr marL="285750" indent="-285750">
              <a:buFont typeface="Arial" panose="020B0604020202020204" pitchFamily="34" charset="0"/>
              <a:buChar char="•"/>
            </a:pPr>
            <a:r>
              <a:rPr lang="fr-CH" sz="850" dirty="0">
                <a:latin typeface="Helvetica Neue"/>
              </a:rPr>
              <a:t>First Atlantic Commerce</a:t>
            </a:r>
          </a:p>
          <a:p>
            <a:pPr marL="285750" indent="-285750">
              <a:buFont typeface="Arial" panose="020B0604020202020204" pitchFamily="34" charset="0"/>
              <a:buChar char="•"/>
            </a:pPr>
            <a:r>
              <a:rPr lang="fr-CH" sz="850" dirty="0">
                <a:latin typeface="Helvetica Neue"/>
              </a:rPr>
              <a:t>Google</a:t>
            </a:r>
          </a:p>
          <a:p>
            <a:pPr marL="285750" indent="-285750">
              <a:buFont typeface="Arial" panose="020B0604020202020204" pitchFamily="34" charset="0"/>
              <a:buChar char="•"/>
            </a:pPr>
            <a:r>
              <a:rPr lang="fr-CH" sz="850" dirty="0" err="1">
                <a:latin typeface="Helvetica Neue"/>
              </a:rPr>
              <a:t>Huawei</a:t>
            </a:r>
            <a:endParaRPr lang="fr-CH" sz="850" dirty="0">
              <a:latin typeface="Helvetica Neue"/>
            </a:endParaRPr>
          </a:p>
          <a:p>
            <a:pPr marL="285750" indent="-285750">
              <a:buFont typeface="Arial" panose="020B0604020202020204" pitchFamily="34" charset="0"/>
              <a:buChar char="•"/>
            </a:pPr>
            <a:r>
              <a:rPr lang="fr-CH" sz="850" dirty="0">
                <a:latin typeface="Helvetica Neue"/>
              </a:rPr>
              <a:t>Impact </a:t>
            </a:r>
            <a:r>
              <a:rPr lang="fr-CH" sz="850" dirty="0" err="1">
                <a:latin typeface="Helvetica Neue"/>
              </a:rPr>
              <a:t>Enterprises</a:t>
            </a:r>
            <a:endParaRPr lang="fr-CH" sz="850" dirty="0">
              <a:latin typeface="Helvetica Neue"/>
            </a:endParaRPr>
          </a:p>
          <a:p>
            <a:pPr marL="285750" indent="-285750">
              <a:buFont typeface="Arial" panose="020B0604020202020204" pitchFamily="34" charset="0"/>
              <a:buChar char="•"/>
            </a:pPr>
            <a:r>
              <a:rPr lang="fr-CH" sz="850" dirty="0">
                <a:latin typeface="Helvetica Neue"/>
              </a:rPr>
              <a:t>International Council of </a:t>
            </a:r>
            <a:r>
              <a:rPr lang="fr-CH" sz="850" dirty="0" err="1">
                <a:latin typeface="Helvetica Neue"/>
              </a:rPr>
              <a:t>Swedish</a:t>
            </a:r>
            <a:r>
              <a:rPr lang="fr-CH" sz="850" dirty="0">
                <a:latin typeface="Helvetica Neue"/>
              </a:rPr>
              <a:t> </a:t>
            </a:r>
            <a:r>
              <a:rPr lang="fr-CH" sz="850" dirty="0" err="1">
                <a:latin typeface="Helvetica Neue"/>
              </a:rPr>
              <a:t>Industry</a:t>
            </a:r>
            <a:endParaRPr lang="fr-CH" sz="850" dirty="0">
              <a:latin typeface="Helvetica Neue"/>
            </a:endParaRPr>
          </a:p>
          <a:p>
            <a:pPr marL="285750" indent="-285750">
              <a:buFont typeface="Arial" panose="020B0604020202020204" pitchFamily="34" charset="0"/>
              <a:buChar char="•"/>
            </a:pPr>
            <a:r>
              <a:rPr lang="fr-CH" sz="850" dirty="0" err="1">
                <a:latin typeface="Helvetica Neue"/>
              </a:rPr>
              <a:t>Kapruka</a:t>
            </a:r>
            <a:r>
              <a:rPr lang="fr-CH" sz="850" dirty="0">
                <a:latin typeface="Helvetica Neue"/>
              </a:rPr>
              <a:t> and </a:t>
            </a:r>
            <a:r>
              <a:rPr lang="fr-CH" sz="850" dirty="0" err="1">
                <a:latin typeface="Helvetica Neue"/>
              </a:rPr>
              <a:t>Grasshopper</a:t>
            </a:r>
            <a:endParaRPr lang="fr-CH" sz="850" dirty="0">
              <a:latin typeface="Helvetica Neue"/>
            </a:endParaRPr>
          </a:p>
          <a:p>
            <a:pPr marL="285750" indent="-285750">
              <a:buFont typeface="Arial" panose="020B0604020202020204" pitchFamily="34" charset="0"/>
              <a:buChar char="•"/>
            </a:pPr>
            <a:r>
              <a:rPr lang="fr-CH" sz="850" dirty="0">
                <a:latin typeface="Helvetica Neue"/>
              </a:rPr>
              <a:t>King and </a:t>
            </a:r>
            <a:r>
              <a:rPr lang="fr-CH" sz="850" dirty="0" err="1">
                <a:latin typeface="Helvetica Neue"/>
              </a:rPr>
              <a:t>Spalding</a:t>
            </a:r>
            <a:endParaRPr lang="fr-CH" sz="850" dirty="0">
              <a:latin typeface="Helvetica Neue"/>
            </a:endParaRPr>
          </a:p>
          <a:p>
            <a:pPr marL="285750" indent="-285750">
              <a:buFont typeface="Arial" panose="020B0604020202020204" pitchFamily="34" charset="0"/>
              <a:buChar char="•"/>
            </a:pPr>
            <a:r>
              <a:rPr lang="fr-CH" sz="850" dirty="0">
                <a:latin typeface="Helvetica Neue"/>
              </a:rPr>
              <a:t>Latin American </a:t>
            </a:r>
            <a:r>
              <a:rPr lang="fr-CH" sz="850" dirty="0" err="1">
                <a:latin typeface="Helvetica Neue"/>
              </a:rPr>
              <a:t>eCommerce</a:t>
            </a:r>
            <a:r>
              <a:rPr lang="fr-CH" sz="850" dirty="0">
                <a:latin typeface="Helvetica Neue"/>
              </a:rPr>
              <a:t> Institute </a:t>
            </a:r>
          </a:p>
          <a:p>
            <a:pPr marL="285750" indent="-285750">
              <a:buFont typeface="Arial" panose="020B0604020202020204" pitchFamily="34" charset="0"/>
              <a:buChar char="•"/>
            </a:pPr>
            <a:r>
              <a:rPr lang="fr-CH" sz="850" dirty="0" err="1">
                <a:latin typeface="Helvetica Neue"/>
              </a:rPr>
              <a:t>Nextrade</a:t>
            </a:r>
            <a:r>
              <a:rPr lang="fr-CH" sz="850" dirty="0">
                <a:latin typeface="Helvetica Neue"/>
              </a:rPr>
              <a:t> Group</a:t>
            </a:r>
          </a:p>
          <a:p>
            <a:pPr marL="285750" indent="-285750">
              <a:buFont typeface="Arial" panose="020B0604020202020204" pitchFamily="34" charset="0"/>
              <a:buChar char="•"/>
            </a:pPr>
            <a:r>
              <a:rPr lang="fr-CH" sz="850" dirty="0">
                <a:latin typeface="Helvetica Neue"/>
              </a:rPr>
              <a:t>PayPal</a:t>
            </a:r>
          </a:p>
          <a:p>
            <a:pPr marL="285750" indent="-285750">
              <a:buFont typeface="Arial" panose="020B0604020202020204" pitchFamily="34" charset="0"/>
              <a:buChar char="•"/>
            </a:pPr>
            <a:r>
              <a:rPr lang="fr-CH" sz="850" dirty="0" err="1">
                <a:latin typeface="Helvetica Neue"/>
              </a:rPr>
              <a:t>RingierAfrica</a:t>
            </a:r>
            <a:endParaRPr lang="fr-CH" sz="850" dirty="0">
              <a:latin typeface="Helvetica Neue"/>
            </a:endParaRPr>
          </a:p>
          <a:p>
            <a:pPr marL="285750" indent="-285750">
              <a:buFont typeface="Arial" panose="020B0604020202020204" pitchFamily="34" charset="0"/>
              <a:buChar char="•"/>
            </a:pPr>
            <a:r>
              <a:rPr lang="fr-CH" sz="850" dirty="0">
                <a:latin typeface="Helvetica Neue"/>
              </a:rPr>
              <a:t>TCS Express &amp; </a:t>
            </a:r>
            <a:r>
              <a:rPr lang="fr-CH" sz="850" dirty="0" err="1">
                <a:latin typeface="Helvetica Neue"/>
              </a:rPr>
              <a:t>Logistics</a:t>
            </a:r>
            <a:r>
              <a:rPr lang="fr-CH" sz="850" dirty="0">
                <a:latin typeface="Helvetica Neue"/>
              </a:rPr>
              <a:t> </a:t>
            </a:r>
          </a:p>
          <a:p>
            <a:pPr marL="285750" indent="-285750">
              <a:buFont typeface="Arial" panose="020B0604020202020204" pitchFamily="34" charset="0"/>
              <a:buChar char="•"/>
            </a:pPr>
            <a:r>
              <a:rPr lang="fr-CH" sz="850" dirty="0">
                <a:latin typeface="Helvetica Neue"/>
              </a:rPr>
              <a:t>UPS</a:t>
            </a:r>
          </a:p>
          <a:p>
            <a:pPr marL="285750" indent="-285750">
              <a:buFont typeface="Arial" panose="020B0604020202020204" pitchFamily="34" charset="0"/>
              <a:buChar char="•"/>
            </a:pPr>
            <a:r>
              <a:rPr lang="fr-CH" sz="850" dirty="0" err="1">
                <a:latin typeface="Helvetica Neue"/>
              </a:rPr>
              <a:t>vTex</a:t>
            </a:r>
            <a:endParaRPr lang="fr-CH" sz="850" dirty="0">
              <a:latin typeface="Helvetica Neue"/>
            </a:endParaRPr>
          </a:p>
          <a:p>
            <a:pPr marL="285750" indent="-285750">
              <a:buFont typeface="Arial" panose="020B0604020202020204" pitchFamily="34" charset="0"/>
              <a:buChar char="•"/>
            </a:pPr>
            <a:r>
              <a:rPr lang="fr-CH" sz="850" dirty="0">
                <a:latin typeface="Helvetica Neue"/>
              </a:rPr>
              <a:t>World Information </a:t>
            </a:r>
            <a:r>
              <a:rPr lang="fr-CH" sz="850" dirty="0" err="1">
                <a:latin typeface="Helvetica Neue"/>
              </a:rPr>
              <a:t>Technology</a:t>
            </a:r>
            <a:r>
              <a:rPr lang="fr-CH" sz="850" dirty="0">
                <a:latin typeface="Helvetica Neue"/>
              </a:rPr>
              <a:t> and Services Alliance</a:t>
            </a:r>
          </a:p>
          <a:p>
            <a:pPr marL="285750" indent="-285750">
              <a:buFont typeface="Arial" panose="020B0604020202020204" pitchFamily="34" charset="0"/>
              <a:buChar char="•"/>
            </a:pPr>
            <a:r>
              <a:rPr lang="fr-CH" sz="850" dirty="0">
                <a:latin typeface="Helvetica Neue"/>
              </a:rPr>
              <a:t>World SME Forum</a:t>
            </a:r>
          </a:p>
          <a:p>
            <a:pPr marL="285750" indent="-285750">
              <a:buFont typeface="Arial" panose="020B0604020202020204" pitchFamily="34" charset="0"/>
              <a:buChar char="•"/>
            </a:pPr>
            <a:endParaRPr lang="fr-CH" sz="850" dirty="0">
              <a:latin typeface="Helvetica Neue"/>
            </a:endParaRPr>
          </a:p>
        </p:txBody>
      </p:sp>
    </p:spTree>
    <p:extLst>
      <p:ext uri="{BB962C8B-B14F-4D97-AF65-F5344CB8AC3E}">
        <p14:creationId xmlns:p14="http://schemas.microsoft.com/office/powerpoint/2010/main" val="304937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10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1000"/>
                                        <p:tgtEl>
                                          <p:spTgt spid="25"/>
                                        </p:tgtEl>
                                      </p:cBhvr>
                                    </p:animEffect>
                                    <p:set>
                                      <p:cBhvr>
                                        <p:cTn id="19" dur="1" fill="hold">
                                          <p:stCondLst>
                                            <p:cond delay="999"/>
                                          </p:stCondLst>
                                        </p:cTn>
                                        <p:tgtEl>
                                          <p:spTgt spid="25"/>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00"/>
                                        <p:tgtEl>
                                          <p:spTgt spid="24"/>
                                        </p:tgtEl>
                                      </p:cBhvr>
                                    </p:animEffect>
                                    <p:set>
                                      <p:cBhvr>
                                        <p:cTn id="28" dur="1" fill="hold">
                                          <p:stCondLst>
                                            <p:cond delay="999"/>
                                          </p:stCondLst>
                                        </p:cTn>
                                        <p:tgtEl>
                                          <p:spTgt spid="24"/>
                                        </p:tgtEl>
                                        <p:attrNameLst>
                                          <p:attrName>style.visibility</p:attrName>
                                        </p:attrNameLst>
                                      </p:cBhvr>
                                      <p:to>
                                        <p:strVal val="hidden"/>
                                      </p:to>
                                    </p:se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1000"/>
                                        <p:tgtEl>
                                          <p:spTgt spid="51"/>
                                        </p:tgtEl>
                                      </p:cBhvr>
                                    </p:animEffect>
                                    <p:set>
                                      <p:cBhvr>
                                        <p:cTn id="37" dur="1" fill="hold">
                                          <p:stCondLst>
                                            <p:cond delay="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51" grpId="0" animBg="1"/>
      <p:bldP spid="5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3200" dirty="0"/>
              <a:t>Assistance by </a:t>
            </a:r>
            <a:r>
              <a:rPr lang="fr-CH" sz="3200" dirty="0" err="1"/>
              <a:t>other</a:t>
            </a:r>
            <a:r>
              <a:rPr lang="fr-CH" sz="3200" dirty="0"/>
              <a:t> </a:t>
            </a:r>
            <a:r>
              <a:rPr lang="fr-CH" sz="3200" dirty="0" err="1"/>
              <a:t>organizations</a:t>
            </a:r>
            <a:br>
              <a:rPr lang="fr-CH" sz="3200" dirty="0"/>
            </a:br>
            <a:r>
              <a:rPr lang="fr-CH" sz="2400" i="1" dirty="0"/>
              <a:t>check out etradeforall.org</a:t>
            </a:r>
            <a:endParaRPr lang="en-US" sz="2400" i="1" dirty="0"/>
          </a:p>
        </p:txBody>
      </p:sp>
      <p:pic>
        <p:nvPicPr>
          <p:cNvPr id="4" name="Content Placeholder 3"/>
          <p:cNvPicPr>
            <a:picLocks noGrp="1" noChangeAspect="1"/>
          </p:cNvPicPr>
          <p:nvPr>
            <p:ph idx="1"/>
          </p:nvPr>
        </p:nvPicPr>
        <p:blipFill rotWithShape="1">
          <a:blip r:embed="rId3" cstate="print"/>
          <a:srcRect t="6147" b="3620"/>
          <a:stretch/>
        </p:blipFill>
        <p:spPr>
          <a:xfrm>
            <a:off x="797799" y="2042809"/>
            <a:ext cx="7833537" cy="3975995"/>
          </a:xfrm>
          <a:prstGeom prst="rect">
            <a:avLst/>
          </a:prstGeom>
        </p:spPr>
      </p:pic>
    </p:spTree>
    <p:extLst>
      <p:ext uri="{BB962C8B-B14F-4D97-AF65-F5344CB8AC3E}">
        <p14:creationId xmlns:p14="http://schemas.microsoft.com/office/powerpoint/2010/main" val="3829165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r="11651"/>
          <a:stretch/>
        </p:blipFill>
        <p:spPr>
          <a:xfrm>
            <a:off x="1181100" y="1137259"/>
            <a:ext cx="6527054" cy="5147287"/>
          </a:xfrm>
          <a:prstGeom prst="rect">
            <a:avLst/>
          </a:prstGeom>
        </p:spPr>
      </p:pic>
      <p:sp>
        <p:nvSpPr>
          <p:cNvPr id="5" name="Rectangle 4"/>
          <p:cNvSpPr/>
          <p:nvPr/>
        </p:nvSpPr>
        <p:spPr>
          <a:xfrm>
            <a:off x="1185570" y="1128232"/>
            <a:ext cx="6522584" cy="4997932"/>
          </a:xfrm>
          <a:prstGeom prst="rect">
            <a:avLst/>
          </a:prstGeom>
          <a:solidFill>
            <a:schemeClr val="bg2">
              <a:lumMod val="1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6" name="Diagram 5"/>
          <p:cNvGraphicFramePr/>
          <p:nvPr>
            <p:extLst>
              <p:ext uri="{D42A27DB-BD31-4B8C-83A1-F6EECF244321}">
                <p14:modId xmlns:p14="http://schemas.microsoft.com/office/powerpoint/2010/main" val="3060944909"/>
              </p:ext>
            </p:extLst>
          </p:nvPr>
        </p:nvGraphicFramePr>
        <p:xfrm>
          <a:off x="1283527" y="1215390"/>
          <a:ext cx="6546768" cy="4549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5747657" y="4405745"/>
            <a:ext cx="1876301" cy="1551883"/>
          </a:xfrm>
          <a:prstGeom prst="ellipse">
            <a:avLst/>
          </a:prstGeom>
          <a:solidFill>
            <a:srgbClr val="FFFFFF">
              <a:alpha val="88000"/>
            </a:srgbClr>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000" b="0" i="0" u="none" strike="noStrike" kern="0" cap="none" spc="0" normalizeH="0" baseline="0" noProof="0" dirty="0">
                <a:ln>
                  <a:noFill/>
                </a:ln>
                <a:solidFill>
                  <a:srgbClr val="000000"/>
                </a:solidFill>
                <a:effectLst/>
                <a:uLnTx/>
                <a:uFillTx/>
                <a:latin typeface="Helvetica Neue"/>
              </a:rPr>
              <a:t>…</a:t>
            </a:r>
            <a:r>
              <a:rPr kumimoji="0" lang="fr-CH" sz="1200" b="0" i="0" u="none" strike="noStrike" kern="0" cap="none" spc="0" normalizeH="0" baseline="0" noProof="0" dirty="0">
                <a:ln>
                  <a:noFill/>
                </a:ln>
                <a:solidFill>
                  <a:srgbClr val="000000"/>
                </a:solidFill>
                <a:effectLst/>
                <a:uLnTx/>
                <a:uFillTx/>
                <a:latin typeface="Helvetica Neue"/>
              </a:rPr>
              <a:t>New</a:t>
            </a:r>
            <a:r>
              <a:rPr kumimoji="0" lang="fr-CH" sz="1200" b="0" i="0" u="none" strike="noStrike" kern="0" cap="none" spc="0" normalizeH="0" noProof="0" dirty="0">
                <a:ln>
                  <a:noFill/>
                </a:ln>
                <a:solidFill>
                  <a:srgbClr val="000000"/>
                </a:solidFill>
                <a:effectLst/>
                <a:uLnTx/>
                <a:uFillTx/>
                <a:latin typeface="Helvetica Neue"/>
              </a:rPr>
              <a:t> </a:t>
            </a:r>
            <a:r>
              <a:rPr kumimoji="0" lang="fr-CH" sz="1200" b="0" i="0" u="none" strike="noStrike" kern="0" cap="none" spc="0" normalizeH="0" noProof="0" dirty="0" err="1">
                <a:ln>
                  <a:noFill/>
                </a:ln>
                <a:solidFill>
                  <a:srgbClr val="000000"/>
                </a:solidFill>
                <a:effectLst/>
                <a:uLnTx/>
                <a:uFillTx/>
                <a:latin typeface="Helvetica Neue"/>
              </a:rPr>
              <a:t>functionalities</a:t>
            </a:r>
            <a:r>
              <a:rPr kumimoji="0" lang="fr-CH" sz="1200" b="0" i="0" u="none" strike="noStrike" kern="0" cap="none" spc="0" normalizeH="0" noProof="0" dirty="0">
                <a:ln>
                  <a:noFill/>
                </a:ln>
                <a:solidFill>
                  <a:srgbClr val="000000"/>
                </a:solidFill>
                <a:effectLst/>
                <a:uLnTx/>
                <a:uFillTx/>
                <a:latin typeface="Helvetica Neue"/>
              </a:rPr>
              <a:t> </a:t>
            </a:r>
            <a:r>
              <a:rPr kumimoji="0" lang="fr-CH" sz="1200" b="0" i="0" u="none" strike="noStrike" kern="0" cap="none" spc="0" normalizeH="0" noProof="0" dirty="0" err="1">
                <a:ln>
                  <a:noFill/>
                </a:ln>
                <a:solidFill>
                  <a:srgbClr val="000000"/>
                </a:solidFill>
                <a:effectLst/>
                <a:uLnTx/>
                <a:uFillTx/>
                <a:latin typeface="Helvetica Neue"/>
              </a:rPr>
              <a:t>soon</a:t>
            </a:r>
            <a:r>
              <a:rPr kumimoji="0" lang="fr-CH" sz="1200" b="0" i="0" u="none" strike="noStrike" kern="0" cap="none" spc="0" normalizeH="0" noProof="0" dirty="0">
                <a:ln>
                  <a:noFill/>
                </a:ln>
                <a:solidFill>
                  <a:srgbClr val="000000"/>
                </a:solidFill>
                <a:effectLst/>
                <a:uLnTx/>
                <a:uFillTx/>
                <a:latin typeface="Helvetica Neue"/>
              </a:rPr>
              <a:t> to </a:t>
            </a:r>
            <a:r>
              <a:rPr kumimoji="0" lang="fr-CH" sz="1200" b="0" i="0" u="none" strike="noStrike" kern="0" cap="none" spc="0" normalizeH="0" noProof="0" dirty="0" err="1">
                <a:ln>
                  <a:noFill/>
                </a:ln>
                <a:solidFill>
                  <a:srgbClr val="000000"/>
                </a:solidFill>
                <a:effectLst/>
                <a:uLnTx/>
                <a:uFillTx/>
                <a:latin typeface="Helvetica Neue"/>
              </a:rPr>
              <a:t>be</a:t>
            </a:r>
            <a:r>
              <a:rPr kumimoji="0" lang="fr-CH" sz="1200" b="0" i="0" u="none" strike="noStrike" kern="0" cap="none" spc="0" normalizeH="0" noProof="0" dirty="0">
                <a:ln>
                  <a:noFill/>
                </a:ln>
                <a:solidFill>
                  <a:srgbClr val="000000"/>
                </a:solidFill>
                <a:effectLst/>
                <a:uLnTx/>
                <a:uFillTx/>
                <a:latin typeface="Helvetica Neue"/>
              </a:rPr>
              <a:t> </a:t>
            </a:r>
            <a:r>
              <a:rPr kumimoji="0" lang="fr-CH" sz="1200" b="0" i="0" u="none" strike="noStrike" kern="0" cap="none" spc="0" normalizeH="0" noProof="0" dirty="0" err="1">
                <a:ln>
                  <a:noFill/>
                </a:ln>
                <a:solidFill>
                  <a:srgbClr val="000000"/>
                </a:solidFill>
                <a:effectLst/>
                <a:uLnTx/>
                <a:uFillTx/>
                <a:latin typeface="Helvetica Neue"/>
              </a:rPr>
              <a:t>released</a:t>
            </a:r>
            <a:endParaRPr kumimoji="0" lang="fr-CH" sz="1200" b="0" i="0" u="none" strike="noStrike" kern="0" cap="none" spc="0" normalizeH="0" noProof="0" dirty="0">
              <a:ln>
                <a:noFill/>
              </a:ln>
              <a:solidFill>
                <a:srgbClr val="000000"/>
              </a:solidFill>
              <a:effectLst/>
              <a:uLnTx/>
              <a:uFillTx/>
              <a:latin typeface="Helvetica Neu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b="0" i="0" u="none" strike="noStrike" kern="0" cap="none" spc="0" normalizeH="0" noProof="0" dirty="0">
                <a:ln>
                  <a:noFill/>
                </a:ln>
                <a:solidFill>
                  <a:srgbClr val="000000"/>
                </a:solidFill>
                <a:effectLst/>
                <a:uLnTx/>
                <a:uFillTx/>
                <a:latin typeface="Helvetica Neue"/>
              </a:rPr>
              <a:t> E-Commerce </a:t>
            </a:r>
            <a:r>
              <a:rPr kumimoji="0" lang="fr-CH" sz="1200" b="0" i="0" u="none" strike="noStrike" kern="0" cap="none" spc="0" normalizeH="0" noProof="0" dirty="0" err="1">
                <a:ln>
                  <a:noFill/>
                </a:ln>
                <a:solidFill>
                  <a:srgbClr val="000000"/>
                </a:solidFill>
                <a:effectLst/>
                <a:uLnTx/>
                <a:uFillTx/>
                <a:latin typeface="Helvetica Neue"/>
              </a:rPr>
              <a:t>Week</a:t>
            </a:r>
            <a:r>
              <a:rPr kumimoji="0" lang="fr-CH" sz="1200" b="0" i="0" u="none" strike="noStrike" kern="0" cap="none" spc="0" normalizeH="0" noProof="0" dirty="0">
                <a:ln>
                  <a:noFill/>
                </a:ln>
                <a:solidFill>
                  <a:srgbClr val="000000"/>
                </a:solidFill>
                <a:effectLst/>
                <a:uLnTx/>
                <a:uFillTx/>
                <a:latin typeface="Helvetica Neue"/>
              </a:rPr>
              <a:t> 2018</a:t>
            </a:r>
          </a:p>
        </p:txBody>
      </p:sp>
    </p:spTree>
    <p:extLst>
      <p:ext uri="{BB962C8B-B14F-4D97-AF65-F5344CB8AC3E}">
        <p14:creationId xmlns:p14="http://schemas.microsoft.com/office/powerpoint/2010/main" val="389146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75420"/>
            <a:ext cx="8229600" cy="926976"/>
          </a:xfrm>
        </p:spPr>
        <p:txBody>
          <a:bodyPr/>
          <a:lstStyle/>
          <a:p>
            <a:r>
              <a:rPr lang="fr-CH" sz="3200" dirty="0"/>
              <a:t>Rapid </a:t>
            </a:r>
            <a:r>
              <a:rPr lang="fr-CH" sz="3200" dirty="0" err="1"/>
              <a:t>eTrade</a:t>
            </a:r>
            <a:r>
              <a:rPr lang="fr-CH" sz="3200" dirty="0"/>
              <a:t> </a:t>
            </a:r>
            <a:r>
              <a:rPr lang="fr-CH" sz="3200" dirty="0" err="1"/>
              <a:t>Readiness</a:t>
            </a:r>
            <a:r>
              <a:rPr lang="fr-CH" sz="3200" dirty="0"/>
              <a:t> </a:t>
            </a:r>
            <a:r>
              <a:rPr lang="fr-CH" sz="3200" dirty="0" err="1"/>
              <a:t>Assessments</a:t>
            </a:r>
            <a:endParaRPr lang="en-US" sz="3200" dirty="0"/>
          </a:p>
        </p:txBody>
      </p:sp>
      <p:sp>
        <p:nvSpPr>
          <p:cNvPr id="3" name="Content Placeholder 2"/>
          <p:cNvSpPr>
            <a:spLocks noGrp="1"/>
          </p:cNvSpPr>
          <p:nvPr>
            <p:ph idx="1"/>
          </p:nvPr>
        </p:nvSpPr>
        <p:spPr>
          <a:xfrm>
            <a:off x="467544" y="2174008"/>
            <a:ext cx="8229600" cy="4209331"/>
          </a:xfrm>
        </p:spPr>
        <p:txBody>
          <a:bodyPr/>
          <a:lstStyle/>
          <a:p>
            <a:r>
              <a:rPr lang="en-US" sz="2400" dirty="0"/>
              <a:t>Essential step for developing countries to raise awareness of e-commerce opportunities and challenges</a:t>
            </a:r>
          </a:p>
          <a:p>
            <a:r>
              <a:rPr lang="en-US" sz="2400" dirty="0"/>
              <a:t>Assessments can serve as basis for policies to harness the development potential of e-commerce</a:t>
            </a:r>
          </a:p>
          <a:p>
            <a:r>
              <a:rPr lang="en-US" sz="2400" dirty="0"/>
              <a:t>Focus on </a:t>
            </a:r>
            <a:r>
              <a:rPr lang="en-US" sz="2400" b="1" dirty="0"/>
              <a:t>seven key policy areas</a:t>
            </a:r>
            <a:r>
              <a:rPr lang="en-US" sz="2400" dirty="0"/>
              <a:t> of </a:t>
            </a:r>
            <a:r>
              <a:rPr lang="en-US" sz="2400" dirty="0" err="1"/>
              <a:t>eTrade</a:t>
            </a:r>
            <a:r>
              <a:rPr lang="en-US" sz="2400" dirty="0"/>
              <a:t> for all</a:t>
            </a:r>
          </a:p>
          <a:p>
            <a:r>
              <a:rPr lang="en-US" sz="2400" dirty="0"/>
              <a:t>In each area, readiness gaps are identified that can be addressed through public and private partnerships</a:t>
            </a:r>
          </a:p>
          <a:p>
            <a:r>
              <a:rPr lang="en-US" sz="2400" dirty="0"/>
              <a:t>Lao PDR, Liberia and Myanmar; Senegal, Solomon Islands and Vanuatu </a:t>
            </a:r>
          </a:p>
          <a:p>
            <a:r>
              <a:rPr lang="en-US" sz="2400" dirty="0"/>
              <a:t>Requests: Afghanistan, Bangladesh, Burundi, Lesotho, </a:t>
            </a:r>
            <a:r>
              <a:rPr lang="en-US" sz="2400" dirty="0" err="1"/>
              <a:t>Nuie</a:t>
            </a:r>
            <a:r>
              <a:rPr lang="en-US" sz="2400"/>
              <a:t>, Malawi, Tanzania, Togo, Uganda, Zambia</a:t>
            </a:r>
          </a:p>
          <a:p>
            <a:endParaRPr lang="en-US" sz="2400" dirty="0"/>
          </a:p>
        </p:txBody>
      </p:sp>
    </p:spTree>
    <p:extLst>
      <p:ext uri="{BB962C8B-B14F-4D97-AF65-F5344CB8AC3E}">
        <p14:creationId xmlns:p14="http://schemas.microsoft.com/office/powerpoint/2010/main" val="89787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3200" dirty="0" err="1"/>
              <a:t>From</a:t>
            </a:r>
            <a:r>
              <a:rPr lang="fr-CH" sz="3200" dirty="0"/>
              <a:t> 1999 to UNCTAD 14 and </a:t>
            </a:r>
            <a:r>
              <a:rPr lang="fr-CH" sz="3200" dirty="0" err="1"/>
              <a:t>beyond</a:t>
            </a:r>
            <a:endParaRPr lang="en-US" sz="3200" dirty="0"/>
          </a:p>
        </p:txBody>
      </p:sp>
      <p:sp>
        <p:nvSpPr>
          <p:cNvPr id="3" name="Content Placeholder 2"/>
          <p:cNvSpPr>
            <a:spLocks noGrp="1"/>
          </p:cNvSpPr>
          <p:nvPr>
            <p:ph idx="1"/>
          </p:nvPr>
        </p:nvSpPr>
        <p:spPr>
          <a:xfrm>
            <a:off x="457200" y="1916834"/>
            <a:ext cx="8229600" cy="2411976"/>
          </a:xfrm>
        </p:spPr>
        <p:txBody>
          <a:bodyPr/>
          <a:lstStyle/>
          <a:p>
            <a:pPr>
              <a:buFont typeface="Arial" charset="0"/>
              <a:buChar char="•"/>
              <a:defRPr/>
            </a:pPr>
            <a:r>
              <a:rPr lang="en-US" altLang="en-US" sz="2000" b="1" i="1" dirty="0"/>
              <a:t>1999, Building Confidence, First United Nations Report on e-commerce</a:t>
            </a:r>
          </a:p>
          <a:p>
            <a:pPr>
              <a:buFont typeface="Arial" charset="0"/>
              <a:buChar char="•"/>
              <a:defRPr/>
            </a:pPr>
            <a:r>
              <a:rPr lang="en-US" sz="2000" b="1" dirty="0">
                <a:solidFill>
                  <a:srgbClr val="0070C0"/>
                </a:solidFill>
                <a:latin typeface="Garamond" pitchFamily="18" charset="0"/>
              </a:rPr>
              <a:t>S</a:t>
            </a:r>
            <a:r>
              <a:rPr lang="en-US" sz="2000" dirty="0">
                <a:solidFill>
                  <a:srgbClr val="0070C0"/>
                </a:solidFill>
              </a:rPr>
              <a:t>trengthened or new UNCTAD activities under the Nairobi </a:t>
            </a:r>
            <a:r>
              <a:rPr lang="en-US" sz="2000" dirty="0" err="1">
                <a:solidFill>
                  <a:srgbClr val="0070C0"/>
                </a:solidFill>
              </a:rPr>
              <a:t>Maafikiano</a:t>
            </a:r>
            <a:endParaRPr lang="en-US" sz="2000" dirty="0">
              <a:solidFill>
                <a:srgbClr val="0070C0"/>
              </a:solidFill>
            </a:endParaRPr>
          </a:p>
          <a:p>
            <a:pPr lvl="1"/>
            <a:r>
              <a:rPr lang="en-US" sz="1900" dirty="0"/>
              <a:t>“Strengthened” work on enhancing development gains from digital economy and e-commerce</a:t>
            </a:r>
          </a:p>
          <a:p>
            <a:pPr lvl="1"/>
            <a:r>
              <a:rPr lang="en-US" sz="1900" dirty="0"/>
              <a:t>Operationalizing the Intergovernmental Group of Experts on E-commerce and the Digital Economy</a:t>
            </a:r>
          </a:p>
          <a:p>
            <a:pPr>
              <a:buFont typeface="Arial" charset="0"/>
              <a:buChar char="•"/>
              <a:defRPr/>
            </a:pPr>
            <a:r>
              <a:rPr lang="en-US" altLang="en-US" sz="2000" b="1" i="1" dirty="0"/>
              <a:t>Launch of the </a:t>
            </a:r>
            <a:r>
              <a:rPr lang="en-US" altLang="en-US" sz="2000" b="1" i="1" dirty="0" err="1"/>
              <a:t>eTrade</a:t>
            </a:r>
            <a:r>
              <a:rPr lang="en-US" altLang="en-US" sz="2000" b="1" i="1" dirty="0"/>
              <a:t> for all initiative</a:t>
            </a:r>
          </a:p>
          <a:p>
            <a:pPr marL="0" indent="0">
              <a:buNone/>
              <a:defRPr/>
            </a:pPr>
            <a:r>
              <a:rPr lang="en-US" altLang="en-US" sz="2000" i="1" dirty="0"/>
              <a:t>“We welcome the formal unveiling of the eTrade for All initiative at UNCTAD XIV. It provides </a:t>
            </a:r>
            <a:r>
              <a:rPr lang="en-US" altLang="en-US" sz="2000" b="1" i="1" dirty="0"/>
              <a:t>a new approach to trade development </a:t>
            </a:r>
            <a:r>
              <a:rPr lang="en-US" altLang="en-US" sz="2000" i="1" dirty="0"/>
              <a:t>through electronic exchanges by </a:t>
            </a:r>
            <a:r>
              <a:rPr lang="en-US" altLang="en-US" sz="2000" b="1" i="1" dirty="0"/>
              <a:t>allowing developing countries to more easily navigate the supply of technical assistance for building capacity</a:t>
            </a:r>
            <a:r>
              <a:rPr lang="en-US" altLang="en-US" sz="2000" i="1" dirty="0"/>
              <a:t> </a:t>
            </a:r>
            <a:r>
              <a:rPr lang="en-US" altLang="en-US" sz="2000" b="1" i="1" dirty="0"/>
              <a:t>in e-commerce readiness</a:t>
            </a:r>
            <a:r>
              <a:rPr lang="en-US" altLang="en-US" sz="2000" i="1" dirty="0"/>
              <a:t> and for donors to get a clear picture of </a:t>
            </a:r>
            <a:r>
              <a:rPr lang="en-US" altLang="en-US" sz="2000" i="1" dirty="0" err="1"/>
              <a:t>programmes</a:t>
            </a:r>
            <a:r>
              <a:rPr lang="en-US" altLang="en-US" sz="2000" i="1" dirty="0"/>
              <a:t> that they could fund.</a:t>
            </a:r>
          </a:p>
          <a:p>
            <a:pPr marL="0" indent="0" algn="r">
              <a:buFontTx/>
              <a:buNone/>
              <a:defRPr/>
            </a:pPr>
            <a:r>
              <a:rPr lang="en-US" altLang="en-US" sz="2000" i="1" dirty="0">
                <a:latin typeface="Garamond" pitchFamily="18" charset="0"/>
              </a:rPr>
              <a:t> </a:t>
            </a:r>
            <a:r>
              <a:rPr lang="en-US" altLang="en-US" sz="2000" b="1" dirty="0">
                <a:latin typeface="Garamond" pitchFamily="18" charset="0"/>
              </a:rPr>
              <a:t>Nairobi </a:t>
            </a:r>
            <a:r>
              <a:rPr lang="en-US" altLang="en-US" sz="2000" b="1" dirty="0" err="1">
                <a:latin typeface="Garamond" pitchFamily="18" charset="0"/>
              </a:rPr>
              <a:t>Azimio</a:t>
            </a:r>
            <a:endParaRPr lang="en-US" altLang="en-US" sz="2000" b="1" dirty="0">
              <a:latin typeface="Garamond" pitchFamily="18" charset="0"/>
            </a:endParaRPr>
          </a:p>
        </p:txBody>
      </p:sp>
      <p:pic>
        <p:nvPicPr>
          <p:cNvPr id="4"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720630" y="5928745"/>
            <a:ext cx="1951960" cy="75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410487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1435C0-0A53-459C-90BF-04763A8BBB8F}"/>
              </a:ext>
            </a:extLst>
          </p:cNvPr>
          <p:cNvSpPr/>
          <p:nvPr/>
        </p:nvSpPr>
        <p:spPr>
          <a:xfrm>
            <a:off x="-811" y="3159475"/>
            <a:ext cx="9144811" cy="3698525"/>
          </a:xfrm>
          <a:prstGeom prst="rect">
            <a:avLst/>
          </a:prstGeom>
          <a:solidFill>
            <a:srgbClr val="0070C0">
              <a:alpha val="6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x-none" dirty="0"/>
          </a:p>
        </p:txBody>
      </p:sp>
      <p:sp>
        <p:nvSpPr>
          <p:cNvPr id="3" name="Content Placeholder 2">
            <a:extLst>
              <a:ext uri="{FF2B5EF4-FFF2-40B4-BE49-F238E27FC236}">
                <a16:creationId xmlns:a16="http://schemas.microsoft.com/office/drawing/2014/main" id="{0AFFC1CC-4EAC-4310-A1B0-170F491D10A0}"/>
              </a:ext>
            </a:extLst>
          </p:cNvPr>
          <p:cNvSpPr>
            <a:spLocks noGrp="1"/>
          </p:cNvSpPr>
          <p:nvPr>
            <p:ph idx="1"/>
          </p:nvPr>
        </p:nvSpPr>
        <p:spPr>
          <a:xfrm>
            <a:off x="110248" y="1533948"/>
            <a:ext cx="8796359" cy="1226837"/>
          </a:xfrm>
        </p:spPr>
        <p:txBody>
          <a:bodyPr>
            <a:noAutofit/>
          </a:bodyPr>
          <a:lstStyle/>
          <a:p>
            <a:r>
              <a:rPr lang="en-US" sz="2400" dirty="0"/>
              <a:t>E-COMMERCE WEEK 2018 </a:t>
            </a:r>
            <a:r>
              <a:rPr lang="fr-CH" sz="2400" dirty="0">
                <a:solidFill>
                  <a:srgbClr val="0070C0"/>
                </a:solidFill>
              </a:rPr>
              <a:t>16-20 APRIL </a:t>
            </a:r>
            <a:r>
              <a:rPr lang="fr-CH" sz="2400" dirty="0"/>
              <a:t>in</a:t>
            </a:r>
            <a:r>
              <a:rPr lang="fr-CH" sz="2400" dirty="0">
                <a:solidFill>
                  <a:srgbClr val="6699FF"/>
                </a:solidFill>
              </a:rPr>
              <a:t> </a:t>
            </a:r>
            <a:r>
              <a:rPr lang="fr-CH" sz="2400" dirty="0"/>
              <a:t>GENEVA</a:t>
            </a:r>
          </a:p>
          <a:p>
            <a:r>
              <a:rPr lang="fr-CH" sz="2400" dirty="0"/>
              <a:t>Second session of the UNCTAD </a:t>
            </a:r>
            <a:r>
              <a:rPr lang="fr-CH" sz="2400" dirty="0" err="1"/>
              <a:t>Intergovernmental</a:t>
            </a:r>
            <a:r>
              <a:rPr lang="fr-CH" sz="2400" dirty="0"/>
              <a:t> Group of Experts (IGE) on E-commerce and the Digital </a:t>
            </a:r>
            <a:r>
              <a:rPr lang="fr-CH" sz="2400" dirty="0" err="1"/>
              <a:t>Economy</a:t>
            </a:r>
            <a:endParaRPr lang="fr-CH" sz="2400" dirty="0"/>
          </a:p>
          <a:p>
            <a:pPr marL="914400" lvl="1" indent="-457200">
              <a:spcBef>
                <a:spcPts val="1200"/>
              </a:spcBef>
              <a:buNone/>
              <a:defRPr/>
            </a:pPr>
            <a:endParaRPr lang="en-US" sz="2000" dirty="0"/>
          </a:p>
        </p:txBody>
      </p:sp>
      <p:sp>
        <p:nvSpPr>
          <p:cNvPr id="4" name="Title 1">
            <a:extLst>
              <a:ext uri="{FF2B5EF4-FFF2-40B4-BE49-F238E27FC236}">
                <a16:creationId xmlns:a16="http://schemas.microsoft.com/office/drawing/2014/main" id="{EB25227F-6019-4511-B6E8-51BF1C6EE9E0}"/>
              </a:ext>
            </a:extLst>
          </p:cNvPr>
          <p:cNvSpPr>
            <a:spLocks noGrp="1"/>
          </p:cNvSpPr>
          <p:nvPr>
            <p:ph type="title"/>
          </p:nvPr>
        </p:nvSpPr>
        <p:spPr>
          <a:xfrm>
            <a:off x="552084" y="1216395"/>
            <a:ext cx="8099548" cy="357428"/>
          </a:xfrm>
        </p:spPr>
        <p:txBody>
          <a:bodyPr>
            <a:noAutofit/>
          </a:bodyPr>
          <a:lstStyle/>
          <a:p>
            <a:pPr>
              <a:defRPr/>
            </a:pPr>
            <a:r>
              <a:rPr lang="en-US" altLang="en-US" sz="4000" dirty="0"/>
              <a:t>Save the date!</a:t>
            </a:r>
            <a:br>
              <a:rPr lang="en-US" altLang="en-US" sz="4000" dirty="0"/>
            </a:br>
            <a:endParaRPr lang="en-US" altLang="en-US" sz="4000" i="1" dirty="0"/>
          </a:p>
        </p:txBody>
      </p:sp>
      <p:sp>
        <p:nvSpPr>
          <p:cNvPr id="5" name="Content Placeholder 2">
            <a:extLst>
              <a:ext uri="{FF2B5EF4-FFF2-40B4-BE49-F238E27FC236}">
                <a16:creationId xmlns:a16="http://schemas.microsoft.com/office/drawing/2014/main" id="{66C91BBB-332B-4AD6-92C5-B115E4F30B5E}"/>
              </a:ext>
            </a:extLst>
          </p:cNvPr>
          <p:cNvSpPr txBox="1">
            <a:spLocks/>
          </p:cNvSpPr>
          <p:nvPr/>
        </p:nvSpPr>
        <p:spPr>
          <a:xfrm>
            <a:off x="608480" y="2760239"/>
            <a:ext cx="7677587" cy="1361177"/>
          </a:xfrm>
          <a:prstGeom prst="rect">
            <a:avLst/>
          </a:prstGeom>
        </p:spPr>
        <p:txBody>
          <a:bodyPr vert="horz" lIns="121917" tIns="60958" rIns="121917" bIns="60958"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fr-CH" dirty="0">
              <a:latin typeface="Helvetica" panose="020B0604020202020204" pitchFamily="34" charset="0"/>
              <a:cs typeface="Helvetica" panose="020B0604020202020204" pitchFamily="34" charset="0"/>
            </a:endParaRPr>
          </a:p>
          <a:p>
            <a:pPr marL="0" indent="0" algn="ctr">
              <a:buNone/>
            </a:pPr>
            <a:r>
              <a:rPr lang="fr-CH" sz="3700" dirty="0">
                <a:solidFill>
                  <a:schemeClr val="bg1"/>
                </a:solidFill>
                <a:latin typeface="Helvetica" panose="020B0604020202020204" pitchFamily="34" charset="0"/>
                <a:cs typeface="Helvetica" panose="020B0604020202020204" pitchFamily="34" charset="0"/>
              </a:rPr>
              <a:t>Key </a:t>
            </a:r>
            <a:r>
              <a:rPr lang="fr-CH" sz="3700" dirty="0" err="1">
                <a:solidFill>
                  <a:schemeClr val="bg1"/>
                </a:solidFill>
                <a:latin typeface="Helvetica" panose="020B0604020202020204" pitchFamily="34" charset="0"/>
                <a:cs typeface="Helvetica" panose="020B0604020202020204" pitchFamily="34" charset="0"/>
              </a:rPr>
              <a:t>facts</a:t>
            </a:r>
            <a:endParaRPr lang="fr-CH" sz="3700" dirty="0">
              <a:solidFill>
                <a:schemeClr val="bg1"/>
              </a:solidFill>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13715896-D4B1-4495-AD7B-596C1A7797D6}"/>
              </a:ext>
            </a:extLst>
          </p:cNvPr>
          <p:cNvSpPr txBox="1"/>
          <p:nvPr/>
        </p:nvSpPr>
        <p:spPr>
          <a:xfrm>
            <a:off x="158262" y="4076710"/>
            <a:ext cx="1987062" cy="1600434"/>
          </a:xfrm>
          <a:prstGeom prst="rect">
            <a:avLst/>
          </a:prstGeom>
          <a:noFill/>
        </p:spPr>
        <p:txBody>
          <a:bodyPr wrap="square" lIns="121917" tIns="60958" rIns="121917" bIns="60958" rtlCol="0">
            <a:spAutoFit/>
          </a:bodyPr>
          <a:lstStyle/>
          <a:p>
            <a:r>
              <a:rPr lang="fr-CH" sz="2400" dirty="0">
                <a:solidFill>
                  <a:schemeClr val="bg1"/>
                </a:solidFill>
                <a:latin typeface="Helvetica" panose="020B0604020202020204" pitchFamily="34" charset="0"/>
                <a:cs typeface="Helvetica" panose="020B0604020202020204" pitchFamily="34" charset="0"/>
              </a:rPr>
              <a:t>More </a:t>
            </a:r>
            <a:r>
              <a:rPr lang="fr-CH" sz="2400" dirty="0" err="1">
                <a:solidFill>
                  <a:schemeClr val="bg1"/>
                </a:solidFill>
                <a:latin typeface="Helvetica" panose="020B0604020202020204" pitchFamily="34" charset="0"/>
                <a:cs typeface="Helvetica" panose="020B0604020202020204" pitchFamily="34" charset="0"/>
              </a:rPr>
              <a:t>than</a:t>
            </a:r>
            <a:r>
              <a:rPr lang="fr-CH" sz="2400" dirty="0">
                <a:solidFill>
                  <a:schemeClr val="bg1"/>
                </a:solidFill>
                <a:latin typeface="Helvetica" panose="020B0604020202020204" pitchFamily="34" charset="0"/>
                <a:cs typeface="Helvetica" panose="020B0604020202020204" pitchFamily="34" charset="0"/>
              </a:rPr>
              <a:t> </a:t>
            </a:r>
          </a:p>
          <a:p>
            <a:r>
              <a:rPr lang="fr-CH" sz="2400" dirty="0">
                <a:latin typeface="Helvetica" panose="020B0604020202020204" pitchFamily="34" charset="0"/>
                <a:cs typeface="Helvetica" panose="020B0604020202020204" pitchFamily="34" charset="0"/>
              </a:rPr>
              <a:t>1'000 participants</a:t>
            </a:r>
          </a:p>
          <a:p>
            <a:r>
              <a:rPr lang="fr-CH" sz="2400" dirty="0">
                <a:solidFill>
                  <a:schemeClr val="bg1"/>
                </a:solidFill>
                <a:latin typeface="Helvetica" panose="020B0604020202020204" pitchFamily="34" charset="0"/>
                <a:cs typeface="Helvetica" panose="020B0604020202020204" pitchFamily="34" charset="0"/>
              </a:rPr>
              <a:t> in 2017</a:t>
            </a:r>
            <a:endParaRPr lang="x-none" sz="2400" dirty="0">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FBFCB457-1266-4849-8D35-E08381211942}"/>
              </a:ext>
            </a:extLst>
          </p:cNvPr>
          <p:cNvSpPr txBox="1"/>
          <p:nvPr/>
        </p:nvSpPr>
        <p:spPr>
          <a:xfrm>
            <a:off x="2048608" y="3920915"/>
            <a:ext cx="3771899" cy="2708430"/>
          </a:xfrm>
          <a:prstGeom prst="rect">
            <a:avLst/>
          </a:prstGeom>
          <a:noFill/>
        </p:spPr>
        <p:txBody>
          <a:bodyPr wrap="square" lIns="121917" tIns="60958" rIns="121917" bIns="60958" rtlCol="0">
            <a:spAutoFit/>
          </a:bodyPr>
          <a:lstStyle/>
          <a:p>
            <a:r>
              <a:rPr lang="fr-CH" sz="2400" dirty="0">
                <a:latin typeface="Helvetica" panose="020B0604020202020204" pitchFamily="34" charset="0"/>
                <a:cs typeface="Helvetica" panose="020B0604020202020204" pitchFamily="34" charset="0"/>
              </a:rPr>
              <a:t>5 </a:t>
            </a:r>
            <a:r>
              <a:rPr lang="fr-CH" sz="2400" dirty="0" err="1">
                <a:latin typeface="Helvetica" panose="020B0604020202020204" pitchFamily="34" charset="0"/>
                <a:cs typeface="Helvetica" panose="020B0604020202020204" pitchFamily="34" charset="0"/>
              </a:rPr>
              <a:t>day-event</a:t>
            </a:r>
            <a:r>
              <a:rPr lang="fr-CH" sz="2400" dirty="0">
                <a:latin typeface="Helvetica" panose="020B0604020202020204" pitchFamily="34" charset="0"/>
                <a:cs typeface="Helvetica" panose="020B0604020202020204" pitchFamily="34" charset="0"/>
              </a:rPr>
              <a:t> </a:t>
            </a:r>
            <a:r>
              <a:rPr lang="fr-CH" sz="2400" dirty="0" err="1">
                <a:solidFill>
                  <a:schemeClr val="bg1"/>
                </a:solidFill>
                <a:latin typeface="Helvetica" panose="020B0604020202020204" pitchFamily="34" charset="0"/>
                <a:cs typeface="Helvetica" panose="020B0604020202020204" pitchFamily="34" charset="0"/>
              </a:rPr>
              <a:t>including</a:t>
            </a:r>
            <a:r>
              <a:rPr lang="fr-CH" sz="2400" dirty="0">
                <a:solidFill>
                  <a:schemeClr val="bg1"/>
                </a:solidFill>
                <a:latin typeface="Helvetica" panose="020B0604020202020204" pitchFamily="34" charset="0"/>
                <a:cs typeface="Helvetica" panose="020B0604020202020204" pitchFamily="34" charset="0"/>
              </a:rPr>
              <a:t> </a:t>
            </a:r>
          </a:p>
          <a:p>
            <a:r>
              <a:rPr lang="fr-CH" sz="2400" dirty="0">
                <a:solidFill>
                  <a:schemeClr val="bg1"/>
                </a:solidFill>
                <a:latin typeface="Helvetica" panose="020B0604020202020204" pitchFamily="34" charset="0"/>
                <a:cs typeface="Helvetica" panose="020B0604020202020204" pitchFamily="34" charset="0"/>
              </a:rPr>
              <a:t>a </a:t>
            </a:r>
            <a:r>
              <a:rPr lang="fr-CH" sz="2400" dirty="0">
                <a:latin typeface="Helvetica" panose="020B0604020202020204" pitchFamily="34" charset="0"/>
                <a:cs typeface="Helvetica" panose="020B0604020202020204" pitchFamily="34" charset="0"/>
              </a:rPr>
              <a:t>3-day </a:t>
            </a:r>
            <a:r>
              <a:rPr lang="fr-CH" sz="2400" dirty="0" err="1">
                <a:latin typeface="Helvetica" panose="020B0604020202020204" pitchFamily="34" charset="0"/>
                <a:cs typeface="Helvetica" panose="020B0604020202020204" pitchFamily="34" charset="0"/>
              </a:rPr>
              <a:t>dedicated</a:t>
            </a:r>
            <a:r>
              <a:rPr lang="fr-CH" sz="2400" dirty="0">
                <a:latin typeface="Helvetica" panose="020B0604020202020204" pitchFamily="34" charset="0"/>
                <a:cs typeface="Helvetica" panose="020B0604020202020204" pitchFamily="34" charset="0"/>
              </a:rPr>
              <a:t> meetings of experts </a:t>
            </a:r>
            <a:r>
              <a:rPr lang="fr-CH" sz="2400" dirty="0">
                <a:solidFill>
                  <a:schemeClr val="bg1"/>
                </a:solidFill>
                <a:latin typeface="Helvetica" panose="020B0604020202020204" pitchFamily="34" charset="0"/>
                <a:cs typeface="Helvetica" panose="020B0604020202020204" pitchFamily="34" charset="0"/>
              </a:rPr>
              <a:t>(IGE 2018) on leveraging platforms and digital </a:t>
            </a:r>
            <a:r>
              <a:rPr lang="fr-CH" sz="2400" dirty="0" err="1">
                <a:solidFill>
                  <a:schemeClr val="bg1"/>
                </a:solidFill>
                <a:latin typeface="Helvetica" panose="020B0604020202020204" pitchFamily="34" charset="0"/>
                <a:cs typeface="Helvetica" panose="020B0604020202020204" pitchFamily="34" charset="0"/>
              </a:rPr>
              <a:t>entrepreneurship</a:t>
            </a:r>
            <a:r>
              <a:rPr lang="fr-CH" sz="2400" dirty="0">
                <a:solidFill>
                  <a:schemeClr val="bg1"/>
                </a:solidFill>
                <a:latin typeface="Helvetica" panose="020B0604020202020204" pitchFamily="34" charset="0"/>
                <a:cs typeface="Helvetica" panose="020B0604020202020204" pitchFamily="34" charset="0"/>
              </a:rPr>
              <a:t> for </a:t>
            </a:r>
            <a:r>
              <a:rPr lang="fr-CH" sz="2400" dirty="0" err="1">
                <a:solidFill>
                  <a:schemeClr val="bg1"/>
                </a:solidFill>
                <a:latin typeface="Helvetica" panose="020B0604020202020204" pitchFamily="34" charset="0"/>
                <a:cs typeface="Helvetica" panose="020B0604020202020204" pitchFamily="34" charset="0"/>
              </a:rPr>
              <a:t>development</a:t>
            </a:r>
            <a:endParaRPr lang="x-none" sz="2400" dirty="0">
              <a:solidFill>
                <a:schemeClr val="bg1"/>
              </a:solidFill>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FE4D6583-31EE-4773-866C-2A34290557AE}"/>
              </a:ext>
            </a:extLst>
          </p:cNvPr>
          <p:cNvSpPr txBox="1"/>
          <p:nvPr/>
        </p:nvSpPr>
        <p:spPr>
          <a:xfrm>
            <a:off x="5723792" y="3922692"/>
            <a:ext cx="3312632" cy="2708430"/>
          </a:xfrm>
          <a:prstGeom prst="rect">
            <a:avLst/>
          </a:prstGeom>
          <a:noFill/>
        </p:spPr>
        <p:txBody>
          <a:bodyPr wrap="square" lIns="121917" tIns="60958" rIns="121917" bIns="60958" rtlCol="0">
            <a:spAutoFit/>
          </a:bodyPr>
          <a:lstStyle/>
          <a:p>
            <a:r>
              <a:rPr lang="fr-CH" sz="2400" dirty="0">
                <a:latin typeface="Helvetica" panose="020B0604020202020204" pitchFamily="34" charset="0"/>
                <a:cs typeface="Helvetica" panose="020B0604020202020204" pitchFamily="34" charset="0"/>
              </a:rPr>
              <a:t>1 High-</a:t>
            </a:r>
            <a:r>
              <a:rPr lang="fr-CH" sz="2400" dirty="0" err="1">
                <a:latin typeface="Helvetica" panose="020B0604020202020204" pitchFamily="34" charset="0"/>
                <a:cs typeface="Helvetica" panose="020B0604020202020204" pitchFamily="34" charset="0"/>
              </a:rPr>
              <a:t>Level</a:t>
            </a:r>
            <a:r>
              <a:rPr lang="fr-CH" sz="2400" dirty="0">
                <a:latin typeface="Helvetica" panose="020B0604020202020204" pitchFamily="34" charset="0"/>
                <a:cs typeface="Helvetica" panose="020B0604020202020204" pitchFamily="34" charset="0"/>
              </a:rPr>
              <a:t> </a:t>
            </a:r>
            <a:r>
              <a:rPr lang="fr-CH" sz="2400" dirty="0">
                <a:solidFill>
                  <a:schemeClr val="bg1"/>
                </a:solidFill>
                <a:latin typeface="Helvetica" panose="020B0604020202020204" pitchFamily="34" charset="0"/>
                <a:cs typeface="Helvetica" panose="020B0604020202020204" pitchFamily="34" charset="0"/>
              </a:rPr>
              <a:t>conversation, </a:t>
            </a:r>
            <a:r>
              <a:rPr lang="fr-CH" sz="2400" dirty="0" err="1">
                <a:solidFill>
                  <a:schemeClr val="bg1"/>
                </a:solidFill>
                <a:latin typeface="Helvetica" panose="020B0604020202020204" pitchFamily="34" charset="0"/>
                <a:cs typeface="Helvetica" panose="020B0604020202020204" pitchFamily="34" charset="0"/>
              </a:rPr>
              <a:t>eTrade</a:t>
            </a:r>
            <a:r>
              <a:rPr lang="fr-CH" sz="2400" dirty="0">
                <a:solidFill>
                  <a:schemeClr val="bg1"/>
                </a:solidFill>
                <a:latin typeface="Helvetica" panose="020B0604020202020204" pitchFamily="34" charset="0"/>
                <a:cs typeface="Helvetica" panose="020B0604020202020204" pitchFamily="34" charset="0"/>
              </a:rPr>
              <a:t> for all </a:t>
            </a:r>
            <a:r>
              <a:rPr lang="fr-CH" sz="2400" dirty="0" err="1">
                <a:solidFill>
                  <a:schemeClr val="bg1"/>
                </a:solidFill>
                <a:latin typeface="Helvetica" panose="020B0604020202020204" pitchFamily="34" charset="0"/>
                <a:cs typeface="Helvetica" panose="020B0604020202020204" pitchFamily="34" charset="0"/>
              </a:rPr>
              <a:t>private</a:t>
            </a:r>
            <a:r>
              <a:rPr lang="fr-CH" sz="2400" dirty="0">
                <a:solidFill>
                  <a:schemeClr val="bg1"/>
                </a:solidFill>
                <a:latin typeface="Helvetica" panose="020B0604020202020204" pitchFamily="34" charset="0"/>
                <a:cs typeface="Helvetica" panose="020B0604020202020204" pitchFamily="34" charset="0"/>
              </a:rPr>
              <a:t> </a:t>
            </a:r>
            <a:r>
              <a:rPr lang="fr-CH" sz="2400" dirty="0" err="1">
                <a:solidFill>
                  <a:schemeClr val="bg1"/>
                </a:solidFill>
                <a:latin typeface="Helvetica" panose="020B0604020202020204" pitchFamily="34" charset="0"/>
                <a:cs typeface="Helvetica" panose="020B0604020202020204" pitchFamily="34" charset="0"/>
              </a:rPr>
              <a:t>partners</a:t>
            </a:r>
            <a:r>
              <a:rPr lang="fr-CH" sz="2400" dirty="0">
                <a:solidFill>
                  <a:schemeClr val="bg1"/>
                </a:solidFill>
                <a:latin typeface="Helvetica" panose="020B0604020202020204" pitchFamily="34" charset="0"/>
                <a:cs typeface="Helvetica" panose="020B0604020202020204" pitchFamily="34" charset="0"/>
              </a:rPr>
              <a:t> meeting, networking </a:t>
            </a:r>
            <a:r>
              <a:rPr lang="fr-CH" sz="2400" dirty="0" err="1">
                <a:solidFill>
                  <a:schemeClr val="bg1"/>
                </a:solidFill>
                <a:latin typeface="Helvetica" panose="020B0604020202020204" pitchFamily="34" charset="0"/>
                <a:cs typeface="Helvetica" panose="020B0604020202020204" pitchFamily="34" charset="0"/>
              </a:rPr>
              <a:t>opportunities</a:t>
            </a:r>
            <a:r>
              <a:rPr lang="fr-CH" sz="2400" dirty="0">
                <a:solidFill>
                  <a:schemeClr val="bg1"/>
                </a:solidFill>
                <a:latin typeface="Helvetica" panose="020B0604020202020204" pitchFamily="34" charset="0"/>
                <a:cs typeface="Helvetica" panose="020B0604020202020204" pitchFamily="34" charset="0"/>
              </a:rPr>
              <a:t> </a:t>
            </a:r>
            <a:r>
              <a:rPr lang="fr-CH" sz="2400" dirty="0">
                <a:latin typeface="Helvetica" panose="020B0604020202020204" pitchFamily="34" charset="0"/>
                <a:cs typeface="Helvetica" panose="020B0604020202020204" pitchFamily="34" charset="0"/>
              </a:rPr>
              <a:t>… and </a:t>
            </a:r>
            <a:r>
              <a:rPr lang="fr-CH" sz="2400" dirty="0" err="1">
                <a:latin typeface="Helvetica" panose="020B0604020202020204" pitchFamily="34" charset="0"/>
                <a:cs typeface="Helvetica" panose="020B0604020202020204" pitchFamily="34" charset="0"/>
              </a:rPr>
              <a:t>much</a:t>
            </a:r>
            <a:r>
              <a:rPr lang="fr-CH" sz="2400" dirty="0">
                <a:latin typeface="Helvetica" panose="020B0604020202020204" pitchFamily="34" charset="0"/>
                <a:cs typeface="Helvetica" panose="020B0604020202020204" pitchFamily="34" charset="0"/>
              </a:rPr>
              <a:t> more…</a:t>
            </a:r>
            <a:endParaRPr lang="en-US" sz="2400" dirty="0">
              <a:latin typeface="Helvetica" panose="020B0604020202020204" pitchFamily="34" charset="0"/>
              <a:cs typeface="Helvetica" panose="020B0604020202020204" pitchFamily="34" charset="0"/>
            </a:endParaRPr>
          </a:p>
          <a:p>
            <a:endParaRPr lang="x-none"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1780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47FFFE-624B-4F91-8319-0017544EB652}"/>
              </a:ext>
            </a:extLst>
          </p:cNvPr>
          <p:cNvSpPr>
            <a:spLocks noGrp="1"/>
          </p:cNvSpPr>
          <p:nvPr>
            <p:ph sz="half" idx="1"/>
          </p:nvPr>
        </p:nvSpPr>
        <p:spPr>
          <a:xfrm>
            <a:off x="320918" y="2062423"/>
            <a:ext cx="4259873" cy="4614378"/>
          </a:xfrm>
        </p:spPr>
        <p:txBody>
          <a:bodyPr>
            <a:normAutofit fontScale="92500"/>
          </a:bodyPr>
          <a:lstStyle/>
          <a:p>
            <a:pPr>
              <a:defRPr/>
            </a:pPr>
            <a:r>
              <a:rPr lang="fr-CH" sz="2000" dirty="0"/>
              <a:t>2 </a:t>
            </a:r>
            <a:r>
              <a:rPr lang="fr-CH" sz="2000" dirty="0" err="1"/>
              <a:t>Ministerial</a:t>
            </a:r>
            <a:r>
              <a:rPr lang="fr-CH" sz="2000" dirty="0"/>
              <a:t> </a:t>
            </a:r>
            <a:r>
              <a:rPr lang="fr-CH" sz="2000" dirty="0" err="1"/>
              <a:t>Roundtables</a:t>
            </a:r>
            <a:r>
              <a:rPr lang="fr-CH" sz="2000" dirty="0"/>
              <a:t>: SDGS &amp; </a:t>
            </a:r>
            <a:r>
              <a:rPr lang="fr-CH" sz="2000" dirty="0" err="1"/>
              <a:t>Gender</a:t>
            </a:r>
            <a:endParaRPr lang="fr-CH" sz="2000" dirty="0"/>
          </a:p>
          <a:p>
            <a:pPr>
              <a:defRPr/>
            </a:pPr>
            <a:r>
              <a:rPr lang="fr-CH" sz="2000" dirty="0"/>
              <a:t>1 High-</a:t>
            </a:r>
            <a:r>
              <a:rPr lang="fr-CH" sz="2000" dirty="0" err="1"/>
              <a:t>level</a:t>
            </a:r>
            <a:r>
              <a:rPr lang="fr-CH" sz="2000" dirty="0"/>
              <a:t> Dialogue</a:t>
            </a:r>
          </a:p>
          <a:p>
            <a:pPr>
              <a:defRPr/>
            </a:pPr>
            <a:r>
              <a:rPr lang="fr-CH" sz="2000" dirty="0"/>
              <a:t>40+ sessions</a:t>
            </a:r>
          </a:p>
          <a:p>
            <a:pPr>
              <a:defRPr/>
            </a:pPr>
            <a:r>
              <a:rPr lang="fr-CH" sz="2000" dirty="0"/>
              <a:t>Launch of Rapid </a:t>
            </a:r>
            <a:r>
              <a:rPr lang="fr-CH" sz="2000" dirty="0" err="1"/>
              <a:t>eTrade</a:t>
            </a:r>
            <a:r>
              <a:rPr lang="fr-CH" sz="2000" dirty="0"/>
              <a:t> </a:t>
            </a:r>
            <a:r>
              <a:rPr lang="fr-CH" sz="2000" dirty="0" err="1"/>
              <a:t>Assessments</a:t>
            </a:r>
            <a:r>
              <a:rPr lang="fr-CH" sz="2000" dirty="0"/>
              <a:t>:</a:t>
            </a:r>
          </a:p>
          <a:p>
            <a:pPr lvl="1">
              <a:defRPr/>
            </a:pPr>
            <a:r>
              <a:rPr lang="fr-CH" sz="1800" dirty="0"/>
              <a:t>Lao PDR</a:t>
            </a:r>
          </a:p>
          <a:p>
            <a:pPr lvl="1">
              <a:defRPr/>
            </a:pPr>
            <a:r>
              <a:rPr lang="fr-CH" sz="1800" dirty="0"/>
              <a:t>Liberia</a:t>
            </a:r>
          </a:p>
          <a:p>
            <a:pPr lvl="1">
              <a:defRPr/>
            </a:pPr>
            <a:r>
              <a:rPr lang="fr-CH" sz="1800" dirty="0"/>
              <a:t>Myanmar</a:t>
            </a:r>
          </a:p>
          <a:p>
            <a:pPr>
              <a:defRPr/>
            </a:pPr>
            <a:r>
              <a:rPr lang="fr-CH" sz="2000" dirty="0"/>
              <a:t>New data on Internet user perceptions</a:t>
            </a:r>
          </a:p>
          <a:p>
            <a:pPr>
              <a:defRPr/>
            </a:pPr>
            <a:r>
              <a:rPr lang="fr-CH" sz="2000" dirty="0"/>
              <a:t>Sharing Economy – </a:t>
            </a:r>
            <a:r>
              <a:rPr lang="fr-CH" sz="2000" dirty="0" err="1"/>
              <a:t>Learnings</a:t>
            </a:r>
            <a:r>
              <a:rPr lang="fr-CH" sz="2000" dirty="0"/>
              <a:t> </a:t>
            </a:r>
            <a:r>
              <a:rPr lang="fr-CH" sz="2000" dirty="0" err="1"/>
              <a:t>from</a:t>
            </a:r>
            <a:r>
              <a:rPr lang="fr-CH" sz="2000" dirty="0"/>
              <a:t> China</a:t>
            </a:r>
          </a:p>
          <a:p>
            <a:pPr>
              <a:defRPr/>
            </a:pPr>
            <a:r>
              <a:rPr lang="fr-CH" sz="2000" dirty="0" err="1"/>
              <a:t>Towards</a:t>
            </a:r>
            <a:r>
              <a:rPr lang="fr-CH" sz="2000" dirty="0"/>
              <a:t> an ASEAN E-commerce Agreement</a:t>
            </a:r>
            <a:endParaRPr lang="en-US" sz="2000" dirty="0"/>
          </a:p>
        </p:txBody>
      </p:sp>
      <p:pic>
        <p:nvPicPr>
          <p:cNvPr id="27651" name="Picture 5">
            <a:extLst>
              <a:ext uri="{FF2B5EF4-FFF2-40B4-BE49-F238E27FC236}">
                <a16:creationId xmlns:a16="http://schemas.microsoft.com/office/drawing/2014/main" id="{E2240BBD-66FC-4673-AA6A-706FBF4ABB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6700" y="5661141"/>
            <a:ext cx="1752662" cy="1196859"/>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891F2E9-2D3B-4618-B10C-08E770C71543}"/>
              </a:ext>
            </a:extLst>
          </p:cNvPr>
          <p:cNvSpPr>
            <a:spLocks noGrp="1"/>
          </p:cNvSpPr>
          <p:nvPr>
            <p:ph type="title"/>
          </p:nvPr>
        </p:nvSpPr>
        <p:spPr>
          <a:xfrm>
            <a:off x="316153" y="1088176"/>
            <a:ext cx="8054125" cy="936625"/>
          </a:xfrm>
        </p:spPr>
        <p:txBody>
          <a:bodyPr>
            <a:noAutofit/>
          </a:bodyPr>
          <a:lstStyle/>
          <a:p>
            <a:pPr>
              <a:defRPr/>
            </a:pPr>
            <a:r>
              <a:rPr lang="fr-CH" sz="3200" dirty="0"/>
              <a:t>E-Commerce </a:t>
            </a:r>
            <a:r>
              <a:rPr lang="fr-CH" sz="3200" dirty="0" err="1"/>
              <a:t>Week</a:t>
            </a:r>
            <a:r>
              <a:rPr lang="fr-CH" sz="3200" dirty="0"/>
              <a:t> </a:t>
            </a:r>
            <a:r>
              <a:rPr lang="fr-CH" sz="3200" dirty="0" err="1"/>
              <a:t>Highlights</a:t>
            </a:r>
            <a:endParaRPr lang="en-US" sz="3200" dirty="0"/>
          </a:p>
        </p:txBody>
      </p:sp>
      <p:sp>
        <p:nvSpPr>
          <p:cNvPr id="5" name="Content Placeholder 4">
            <a:extLst>
              <a:ext uri="{FF2B5EF4-FFF2-40B4-BE49-F238E27FC236}">
                <a16:creationId xmlns:a16="http://schemas.microsoft.com/office/drawing/2014/main" id="{B30D2101-B246-4456-BA30-2FD0FD6B0E79}"/>
              </a:ext>
            </a:extLst>
          </p:cNvPr>
          <p:cNvSpPr>
            <a:spLocks noGrp="1"/>
          </p:cNvSpPr>
          <p:nvPr>
            <p:ph sz="half" idx="2"/>
          </p:nvPr>
        </p:nvSpPr>
        <p:spPr>
          <a:xfrm>
            <a:off x="4867312" y="1946660"/>
            <a:ext cx="3979971" cy="4615842"/>
          </a:xfrm>
        </p:spPr>
        <p:txBody>
          <a:bodyPr>
            <a:normAutofit fontScale="92500"/>
          </a:bodyPr>
          <a:lstStyle/>
          <a:p>
            <a:pPr>
              <a:defRPr/>
            </a:pPr>
            <a:r>
              <a:rPr lang="fr-CH" sz="2000" dirty="0" err="1"/>
              <a:t>Egypt</a:t>
            </a:r>
            <a:r>
              <a:rPr lang="fr-CH" sz="2000" dirty="0"/>
              <a:t> e-commerce </a:t>
            </a:r>
            <a:r>
              <a:rPr lang="fr-CH" sz="2000" dirty="0" err="1"/>
              <a:t>strategy</a:t>
            </a:r>
            <a:endParaRPr lang="fr-CH" sz="2000" dirty="0"/>
          </a:p>
          <a:p>
            <a:pPr>
              <a:defRPr/>
            </a:pPr>
            <a:r>
              <a:rPr lang="fr-CH" sz="2000" dirty="0"/>
              <a:t>E-commerce in </a:t>
            </a:r>
            <a:r>
              <a:rPr lang="fr-CH" sz="2000" dirty="0" err="1"/>
              <a:t>Africa</a:t>
            </a:r>
            <a:endParaRPr lang="fr-CH" sz="2000" dirty="0"/>
          </a:p>
          <a:p>
            <a:pPr>
              <a:defRPr/>
            </a:pPr>
            <a:r>
              <a:rPr lang="fr-CH" sz="2000" dirty="0" err="1"/>
              <a:t>Measuring</a:t>
            </a:r>
            <a:r>
              <a:rPr lang="fr-CH" sz="2000" dirty="0"/>
              <a:t> digital </a:t>
            </a:r>
            <a:r>
              <a:rPr lang="fr-CH" sz="2000" dirty="0" err="1"/>
              <a:t>trade</a:t>
            </a:r>
            <a:endParaRPr lang="fr-CH" sz="2000" dirty="0"/>
          </a:p>
          <a:p>
            <a:pPr>
              <a:defRPr/>
            </a:pPr>
            <a:r>
              <a:rPr lang="fr-CH" sz="2000" dirty="0"/>
              <a:t>Block-</a:t>
            </a:r>
            <a:r>
              <a:rPr lang="fr-CH" sz="2000" dirty="0" err="1"/>
              <a:t>chain</a:t>
            </a:r>
            <a:r>
              <a:rPr lang="fr-CH" sz="2000" dirty="0"/>
              <a:t>, </a:t>
            </a:r>
            <a:r>
              <a:rPr lang="fr-CH" sz="2000" dirty="0" err="1"/>
              <a:t>trade</a:t>
            </a:r>
            <a:r>
              <a:rPr lang="fr-CH" sz="2000" dirty="0"/>
              <a:t> and </a:t>
            </a:r>
            <a:r>
              <a:rPr lang="fr-CH" sz="2000" dirty="0" err="1"/>
              <a:t>development</a:t>
            </a:r>
            <a:endParaRPr lang="fr-CH" sz="2000" dirty="0"/>
          </a:p>
          <a:p>
            <a:pPr>
              <a:defRPr/>
            </a:pPr>
            <a:r>
              <a:rPr lang="fr-CH" sz="2000" dirty="0"/>
              <a:t>First global meeting of e-commerce associations</a:t>
            </a:r>
          </a:p>
          <a:p>
            <a:pPr>
              <a:defRPr/>
            </a:pPr>
            <a:r>
              <a:rPr lang="fr-CH" sz="2000" dirty="0"/>
              <a:t>Consumer protection online</a:t>
            </a:r>
          </a:p>
          <a:p>
            <a:pPr>
              <a:defRPr/>
            </a:pPr>
            <a:r>
              <a:rPr lang="fr-CH" sz="2000" dirty="0"/>
              <a:t>Building digital </a:t>
            </a:r>
            <a:r>
              <a:rPr lang="fr-CH" sz="2000" dirty="0" err="1"/>
              <a:t>skills</a:t>
            </a:r>
            <a:endParaRPr lang="fr-CH" sz="2000" dirty="0"/>
          </a:p>
          <a:p>
            <a:pPr>
              <a:defRPr/>
            </a:pPr>
            <a:r>
              <a:rPr lang="fr-CH" sz="2000" dirty="0" err="1"/>
              <a:t>Regional</a:t>
            </a:r>
            <a:r>
              <a:rPr lang="fr-CH" sz="2000" dirty="0"/>
              <a:t> </a:t>
            </a:r>
            <a:r>
              <a:rPr lang="fr-CH" sz="2000" dirty="0" err="1"/>
              <a:t>development</a:t>
            </a:r>
            <a:r>
              <a:rPr lang="fr-CH" sz="2000" dirty="0"/>
              <a:t> </a:t>
            </a:r>
            <a:r>
              <a:rPr lang="fr-CH" sz="2000" dirty="0" err="1"/>
              <a:t>banks</a:t>
            </a:r>
            <a:endParaRPr lang="fr-CH" sz="2000" dirty="0"/>
          </a:p>
          <a:p>
            <a:pPr>
              <a:defRPr/>
            </a:pPr>
            <a:r>
              <a:rPr lang="fr-CH" sz="2000" dirty="0"/>
              <a:t>Update of the </a:t>
            </a:r>
            <a:r>
              <a:rPr lang="fr-CH" sz="2000" dirty="0" err="1"/>
              <a:t>cyberlawtracker</a:t>
            </a:r>
            <a:endParaRPr lang="fr-CH" sz="2000" dirty="0"/>
          </a:p>
          <a:p>
            <a:pPr>
              <a:defRPr/>
            </a:pPr>
            <a:r>
              <a:rPr lang="fr-CH" sz="2000" i="1" dirty="0"/>
              <a:t>…and </a:t>
            </a:r>
            <a:r>
              <a:rPr lang="fr-CH" sz="2000" i="1" dirty="0" err="1"/>
              <a:t>much</a:t>
            </a:r>
            <a:r>
              <a:rPr lang="fr-CH" sz="2000" i="1" dirty="0"/>
              <a:t> more</a:t>
            </a:r>
            <a:endParaRPr lang="en-US" sz="2000" i="1" dirty="0"/>
          </a:p>
        </p:txBody>
      </p:sp>
    </p:spTree>
    <p:extLst>
      <p:ext uri="{BB962C8B-B14F-4D97-AF65-F5344CB8AC3E}">
        <p14:creationId xmlns:p14="http://schemas.microsoft.com/office/powerpoint/2010/main" val="2835335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FC1CC-4EAC-4310-A1B0-170F491D10A0}"/>
              </a:ext>
            </a:extLst>
          </p:cNvPr>
          <p:cNvSpPr>
            <a:spLocks noGrp="1"/>
          </p:cNvSpPr>
          <p:nvPr>
            <p:ph idx="1"/>
          </p:nvPr>
        </p:nvSpPr>
        <p:spPr>
          <a:xfrm>
            <a:off x="330056" y="2577057"/>
            <a:ext cx="8409497" cy="3205107"/>
          </a:xfrm>
        </p:spPr>
        <p:txBody>
          <a:bodyPr>
            <a:noAutofit/>
          </a:bodyPr>
          <a:lstStyle/>
          <a:p>
            <a:pPr marL="914400" lvl="1" indent="-457200">
              <a:spcBef>
                <a:spcPts val="1200"/>
              </a:spcBef>
              <a:buFont typeface="+mj-lt"/>
              <a:buAutoNum type="alphaLcParenR"/>
              <a:defRPr/>
            </a:pPr>
            <a:r>
              <a:rPr lang="en-US" sz="2000" dirty="0"/>
              <a:t>How can developing countries foster local platforms for domestic and cross-border e-commerce?</a:t>
            </a:r>
          </a:p>
          <a:p>
            <a:pPr marL="914400" lvl="1" indent="-457200">
              <a:spcBef>
                <a:spcPts val="1200"/>
              </a:spcBef>
              <a:buFont typeface="+mj-lt"/>
              <a:buAutoNum type="alphaLcParenR"/>
              <a:defRPr/>
            </a:pPr>
            <a:r>
              <a:rPr lang="en-US" sz="2000" dirty="0"/>
              <a:t>What are the existing barriers related to international e-commerce platforms that developing countries, including the least developed countries, face and how can these barriers be overcome?</a:t>
            </a:r>
          </a:p>
          <a:p>
            <a:pPr marL="914400" lvl="1" indent="-457200">
              <a:spcBef>
                <a:spcPts val="1200"/>
              </a:spcBef>
              <a:buFont typeface="+mj-lt"/>
              <a:buAutoNum type="alphaLcParenR"/>
              <a:defRPr/>
            </a:pPr>
            <a:r>
              <a:rPr lang="en-US" sz="2000" dirty="0"/>
              <a:t>What are some of the operational constraints that small and medium-sized businesses in developing countries face when setting up trade online, and how can they be overcome?</a:t>
            </a:r>
          </a:p>
          <a:p>
            <a:pPr marL="914400" lvl="1" indent="-457200">
              <a:spcBef>
                <a:spcPts val="1200"/>
              </a:spcBef>
              <a:buFont typeface="+mj-lt"/>
              <a:buAutoNum type="alphaLcParenR"/>
              <a:defRPr/>
            </a:pPr>
            <a:r>
              <a:rPr lang="en-US" sz="2000" dirty="0"/>
              <a:t>What are the good practices that developed and developing countries, including the least developed countries, can learn from each other?</a:t>
            </a:r>
          </a:p>
        </p:txBody>
      </p:sp>
      <p:sp>
        <p:nvSpPr>
          <p:cNvPr id="4" name="Title 1">
            <a:extLst>
              <a:ext uri="{FF2B5EF4-FFF2-40B4-BE49-F238E27FC236}">
                <a16:creationId xmlns:a16="http://schemas.microsoft.com/office/drawing/2014/main" id="{EB25227F-6019-4511-B6E8-51BF1C6EE9E0}"/>
              </a:ext>
            </a:extLst>
          </p:cNvPr>
          <p:cNvSpPr>
            <a:spLocks noGrp="1"/>
          </p:cNvSpPr>
          <p:nvPr>
            <p:ph type="title"/>
          </p:nvPr>
        </p:nvSpPr>
        <p:spPr>
          <a:xfrm>
            <a:off x="552083" y="1227838"/>
            <a:ext cx="8099548" cy="927100"/>
          </a:xfrm>
        </p:spPr>
        <p:txBody>
          <a:bodyPr>
            <a:noAutofit/>
          </a:bodyPr>
          <a:lstStyle/>
          <a:p>
            <a:pPr>
              <a:defRPr/>
            </a:pPr>
            <a:r>
              <a:rPr lang="en-US" altLang="en-US" sz="3600" dirty="0"/>
              <a:t>Second session of UNCTAD IGE</a:t>
            </a:r>
            <a:br>
              <a:rPr lang="en-US" altLang="en-US" sz="3600" dirty="0"/>
            </a:br>
            <a:r>
              <a:rPr lang="en-US" altLang="en-US" sz="2400" i="1" dirty="0"/>
              <a:t>Discussion topics and guiding questions</a:t>
            </a:r>
            <a:endParaRPr lang="en-US" altLang="en-US" sz="3600" i="1" dirty="0"/>
          </a:p>
        </p:txBody>
      </p:sp>
    </p:spTree>
    <p:extLst>
      <p:ext uri="{BB962C8B-B14F-4D97-AF65-F5344CB8AC3E}">
        <p14:creationId xmlns:p14="http://schemas.microsoft.com/office/powerpoint/2010/main" val="4217807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4927" y="2530476"/>
            <a:ext cx="7378687" cy="2346796"/>
          </a:xfrm>
          <a:prstGeom prst="rect">
            <a:avLst/>
          </a:prstGeom>
          <a:noFill/>
        </p:spPr>
        <p:txBody>
          <a:bodyPr wrap="none" lIns="68580" tIns="34290" rIns="68580" bIns="34290">
            <a:spAutoFit/>
          </a:bodyPr>
          <a:lstStyle/>
          <a:p>
            <a:pPr algn="ctr" eaLnBrk="0" fontAlgn="base" hangingPunct="0">
              <a:spcBef>
                <a:spcPct val="0"/>
              </a:spcBef>
              <a:spcAft>
                <a:spcPct val="0"/>
              </a:spcAft>
              <a:defRPr/>
            </a:pPr>
            <a:r>
              <a:rPr lang="fr-CH" sz="2800" b="1" dirty="0">
                <a:solidFill>
                  <a:srgbClr val="4F91CD"/>
                </a:solidFill>
                <a:latin typeface="Eurostile LT Std Bold"/>
                <a:ea typeface="ＭＳ Ｐゴシック" panose="020B0600070205080204" pitchFamily="34" charset="-128"/>
                <a:cs typeface="Arial"/>
              </a:rPr>
              <a:t>« S</a:t>
            </a:r>
            <a:r>
              <a:rPr lang="fr-FR" sz="2800" b="1" dirty="0">
                <a:solidFill>
                  <a:srgbClr val="4F91CD"/>
                </a:solidFill>
                <a:latin typeface="Eurostile LT Std Bold"/>
                <a:ea typeface="ＭＳ Ｐゴシック" panose="020B0600070205080204" pitchFamily="34" charset="-128"/>
              </a:rPr>
              <a:t>avoir où l'on veut aller, c'est très bien ; </a:t>
            </a:r>
          </a:p>
          <a:p>
            <a:pPr algn="ctr" eaLnBrk="0" fontAlgn="base" hangingPunct="0">
              <a:spcBef>
                <a:spcPct val="0"/>
              </a:spcBef>
              <a:spcAft>
                <a:spcPct val="0"/>
              </a:spcAft>
              <a:defRPr/>
            </a:pPr>
            <a:r>
              <a:rPr lang="fr-FR" sz="2800" b="1" dirty="0">
                <a:solidFill>
                  <a:srgbClr val="4F91CD"/>
                </a:solidFill>
                <a:latin typeface="Eurostile LT Std Bold"/>
                <a:ea typeface="ＭＳ Ｐゴシック" panose="020B0600070205080204" pitchFamily="34" charset="-128"/>
              </a:rPr>
              <a:t>mais il faut encore montrer qu'on y va. »</a:t>
            </a:r>
          </a:p>
          <a:p>
            <a:pPr algn="ctr" eaLnBrk="0" fontAlgn="base" hangingPunct="0">
              <a:spcBef>
                <a:spcPct val="0"/>
              </a:spcBef>
              <a:spcAft>
                <a:spcPct val="0"/>
              </a:spcAft>
              <a:defRPr/>
            </a:pPr>
            <a:endParaRPr lang="fr-FR" sz="2800" b="1" dirty="0">
              <a:solidFill>
                <a:srgbClr val="4F91CD"/>
              </a:solidFill>
              <a:latin typeface="Eurostile LT Std Bold"/>
              <a:ea typeface="ＭＳ Ｐゴシック" panose="020B0600070205080204" pitchFamily="34" charset="-128"/>
            </a:endParaRPr>
          </a:p>
          <a:p>
            <a:pPr algn="ctr" eaLnBrk="0" fontAlgn="base" hangingPunct="0">
              <a:spcBef>
                <a:spcPct val="0"/>
              </a:spcBef>
              <a:spcAft>
                <a:spcPct val="0"/>
              </a:spcAft>
              <a:defRPr/>
            </a:pPr>
            <a:r>
              <a:rPr lang="fr-FR" sz="2800" b="1" dirty="0">
                <a:solidFill>
                  <a:srgbClr val="4F91CD"/>
                </a:solidFill>
                <a:latin typeface="Eurostile LT Std Bold"/>
                <a:ea typeface="ＭＳ Ｐゴシック" panose="020B0600070205080204" pitchFamily="34" charset="-128"/>
              </a:rPr>
              <a:t>Emile Zola</a:t>
            </a:r>
          </a:p>
          <a:p>
            <a:pPr algn="ctr" eaLnBrk="0" fontAlgn="base" hangingPunct="0">
              <a:spcBef>
                <a:spcPct val="0"/>
              </a:spcBef>
              <a:spcAft>
                <a:spcPct val="0"/>
              </a:spcAft>
              <a:defRPr/>
            </a:pPr>
            <a:endParaRPr lang="fr-CH" sz="3600" b="1" dirty="0" err="1">
              <a:solidFill>
                <a:srgbClr val="4F91CD"/>
              </a:solidFill>
              <a:latin typeface="Eurostile LT Std Bold"/>
              <a:ea typeface="ＭＳ Ｐゴシック" panose="020B0600070205080204" pitchFamily="34" charset="-128"/>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9013" y="2530476"/>
            <a:ext cx="6550512" cy="623248"/>
          </a:xfrm>
          <a:prstGeom prst="rect">
            <a:avLst/>
          </a:prstGeom>
          <a:noFill/>
        </p:spPr>
        <p:txBody>
          <a:bodyPr wrap="none" lIns="68580" tIns="34290" rIns="68580" bIns="34290">
            <a:spAutoFit/>
          </a:bodyPr>
          <a:lstStyle/>
          <a:p>
            <a:pPr algn="ctr" eaLnBrk="0" fontAlgn="base" hangingPunct="0">
              <a:spcBef>
                <a:spcPct val="0"/>
              </a:spcBef>
              <a:spcAft>
                <a:spcPct val="0"/>
              </a:spcAft>
              <a:defRPr/>
            </a:pPr>
            <a:r>
              <a:rPr lang="fr-CH" sz="3600" b="1" dirty="0" err="1">
                <a:solidFill>
                  <a:srgbClr val="4F91CD"/>
                </a:solidFill>
                <a:latin typeface="Eurostile LT Std Bold"/>
                <a:ea typeface="ＭＳ Ｐゴシック" panose="020B0600070205080204" pitchFamily="34" charset="-128"/>
                <a:cs typeface="Arial"/>
              </a:rPr>
              <a:t>Thank</a:t>
            </a:r>
            <a:r>
              <a:rPr lang="fr-CH" sz="3600" b="1" dirty="0">
                <a:solidFill>
                  <a:srgbClr val="4F91CD"/>
                </a:solidFill>
                <a:latin typeface="Eurostile LT Std Bold"/>
                <a:ea typeface="ＭＳ Ｐゴシック" panose="020B0600070205080204" pitchFamily="34" charset="-128"/>
                <a:cs typeface="Arial"/>
              </a:rPr>
              <a:t> </a:t>
            </a:r>
            <a:r>
              <a:rPr lang="fr-CH" sz="3600" b="1" dirty="0" err="1">
                <a:solidFill>
                  <a:srgbClr val="4F91CD"/>
                </a:solidFill>
                <a:latin typeface="Eurostile LT Std Bold"/>
                <a:ea typeface="ＭＳ Ｐゴシック" panose="020B0600070205080204" pitchFamily="34" charset="-128"/>
                <a:cs typeface="Arial"/>
              </a:rPr>
              <a:t>you</a:t>
            </a:r>
            <a:r>
              <a:rPr lang="fr-CH" sz="3600" b="1" dirty="0">
                <a:solidFill>
                  <a:srgbClr val="4F91CD"/>
                </a:solidFill>
                <a:latin typeface="Eurostile LT Std Bold"/>
                <a:ea typeface="ＭＳ Ｐゴシック" panose="020B0600070205080204" pitchFamily="34" charset="-128"/>
                <a:cs typeface="Arial"/>
              </a:rPr>
              <a:t> for </a:t>
            </a:r>
            <a:r>
              <a:rPr lang="fr-CH" sz="3600" b="1" dirty="0" err="1">
                <a:solidFill>
                  <a:srgbClr val="4F91CD"/>
                </a:solidFill>
                <a:latin typeface="Eurostile LT Std Bold"/>
                <a:ea typeface="ＭＳ Ｐゴシック" panose="020B0600070205080204" pitchFamily="34" charset="-128"/>
                <a:cs typeface="Arial"/>
              </a:rPr>
              <a:t>your</a:t>
            </a:r>
            <a:r>
              <a:rPr lang="fr-CH" sz="3600" b="1" dirty="0">
                <a:solidFill>
                  <a:srgbClr val="4F91CD"/>
                </a:solidFill>
                <a:latin typeface="Eurostile LT Std Bold"/>
                <a:ea typeface="ＭＳ Ｐゴシック" panose="020B0600070205080204" pitchFamily="34" charset="-128"/>
                <a:cs typeface="Arial"/>
              </a:rPr>
              <a:t> attention!</a:t>
            </a:r>
            <a:endParaRPr lang="en-US" sz="3600" b="1" dirty="0">
              <a:solidFill>
                <a:srgbClr val="4F91CD"/>
              </a:solidFill>
              <a:latin typeface="Eurostile LT Std Bold"/>
              <a:ea typeface="ＭＳ Ｐゴシック" panose="020B0600070205080204" pitchFamily="34" charset="-128"/>
              <a:cs typeface="Arial"/>
            </a:endParaRPr>
          </a:p>
        </p:txBody>
      </p:sp>
    </p:spTree>
    <p:extLst>
      <p:ext uri="{BB962C8B-B14F-4D97-AF65-F5344CB8AC3E}">
        <p14:creationId xmlns:p14="http://schemas.microsoft.com/office/powerpoint/2010/main" val="2344967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PILLARS </a:t>
            </a:r>
            <a:r>
              <a:rPr lang="mr-IN" dirty="0"/>
              <a:t>–</a:t>
            </a:r>
            <a:r>
              <a:rPr lang="en-US" dirty="0"/>
              <a:t> THREE QUESTIONS</a:t>
            </a:r>
          </a:p>
        </p:txBody>
      </p:sp>
      <p:sp>
        <p:nvSpPr>
          <p:cNvPr id="3" name="Content Placeholder 2"/>
          <p:cNvSpPr>
            <a:spLocks noGrp="1"/>
          </p:cNvSpPr>
          <p:nvPr>
            <p:ph idx="1"/>
          </p:nvPr>
        </p:nvSpPr>
        <p:spPr>
          <a:xfrm>
            <a:off x="457199" y="1916833"/>
            <a:ext cx="5864470" cy="4209331"/>
          </a:xfrm>
        </p:spPr>
        <p:txBody>
          <a:bodyPr/>
          <a:lstStyle/>
          <a:p>
            <a:r>
              <a:rPr lang="en-US" sz="2200" dirty="0"/>
              <a:t>Research:</a:t>
            </a:r>
          </a:p>
          <a:p>
            <a:pPr lvl="1"/>
            <a:r>
              <a:rPr lang="en-US" sz="2200" dirty="0"/>
              <a:t> Information Economy Report</a:t>
            </a:r>
          </a:p>
          <a:p>
            <a:pPr lvl="1"/>
            <a:r>
              <a:rPr lang="en-US" sz="2200" dirty="0"/>
              <a:t>UNCTAD B2C E-Commerce Index</a:t>
            </a:r>
          </a:p>
          <a:p>
            <a:pPr lvl="1"/>
            <a:r>
              <a:rPr lang="en-US" sz="2200" dirty="0"/>
              <a:t>Stand alone publication</a:t>
            </a:r>
          </a:p>
          <a:p>
            <a:r>
              <a:rPr lang="en-US" sz="2200" dirty="0"/>
              <a:t>Consensus build: </a:t>
            </a:r>
          </a:p>
          <a:p>
            <a:pPr lvl="1"/>
            <a:r>
              <a:rPr lang="en-US" sz="2100" dirty="0"/>
              <a:t>Intergovernmental Group of Experts on e-commerce and the digital economy</a:t>
            </a:r>
          </a:p>
          <a:p>
            <a:pPr lvl="1"/>
            <a:r>
              <a:rPr lang="en-US" sz="2100" dirty="0"/>
              <a:t>UNCTAD E-commerce Week</a:t>
            </a:r>
          </a:p>
          <a:p>
            <a:r>
              <a:rPr lang="en-US" sz="2200" dirty="0"/>
              <a:t>Technical cooperation</a:t>
            </a:r>
          </a:p>
          <a:p>
            <a:endParaRPr lang="en-US" sz="2200" dirty="0"/>
          </a:p>
        </p:txBody>
      </p:sp>
      <p:pic>
        <p:nvPicPr>
          <p:cNvPr id="32770" name="Picture 2" descr="http://unctad.org/en/PublicationImages/ier2017_143x200.jpg"/>
          <p:cNvPicPr>
            <a:picLocks noChangeAspect="1" noChangeArrowheads="1"/>
          </p:cNvPicPr>
          <p:nvPr/>
        </p:nvPicPr>
        <p:blipFill>
          <a:blip r:embed="rId2" cstate="print"/>
          <a:srcRect/>
          <a:stretch>
            <a:fillRect/>
          </a:stretch>
        </p:blipFill>
        <p:spPr bwMode="auto">
          <a:xfrm>
            <a:off x="6609129" y="2655276"/>
            <a:ext cx="1805110" cy="2524629"/>
          </a:xfrm>
          <a:prstGeom prst="rect">
            <a:avLst/>
          </a:prstGeom>
          <a:noFill/>
        </p:spPr>
      </p:pic>
    </p:spTree>
    <p:extLst>
      <p:ext uri="{BB962C8B-B14F-4D97-AF65-F5344CB8AC3E}">
        <p14:creationId xmlns:p14="http://schemas.microsoft.com/office/powerpoint/2010/main" val="63409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re 1"/>
          <p:cNvSpPr>
            <a:spLocks noGrp="1"/>
          </p:cNvSpPr>
          <p:nvPr>
            <p:ph type="title"/>
          </p:nvPr>
        </p:nvSpPr>
        <p:spPr>
          <a:xfrm>
            <a:off x="372380" y="1388637"/>
            <a:ext cx="2462839" cy="1969122"/>
          </a:xfrm>
        </p:spPr>
        <p:txBody>
          <a:bodyPr>
            <a:normAutofit/>
          </a:bodyPr>
          <a:lstStyle/>
          <a:p>
            <a:pPr algn="l"/>
            <a:r>
              <a:rPr lang="en-US" sz="3000" dirty="0"/>
              <a:t>Digital economy </a:t>
            </a:r>
            <a:br>
              <a:rPr lang="en-US" sz="3000" dirty="0"/>
            </a:br>
            <a:r>
              <a:rPr lang="en-US" sz="3000" dirty="0">
                <a:solidFill>
                  <a:srgbClr val="48AFD7"/>
                </a:solidFill>
              </a:rPr>
              <a:t>is evolving fast…</a:t>
            </a:r>
            <a:endParaRPr lang="fr-FR" sz="3000" dirty="0">
              <a:solidFill>
                <a:srgbClr val="48AFD7"/>
              </a:solidFill>
            </a:endParaRPr>
          </a:p>
        </p:txBody>
      </p:sp>
      <p:sp>
        <p:nvSpPr>
          <p:cNvPr id="48" name="ZoneTexte 5"/>
          <p:cNvSpPr txBox="1"/>
          <p:nvPr/>
        </p:nvSpPr>
        <p:spPr>
          <a:xfrm>
            <a:off x="421186" y="3770516"/>
            <a:ext cx="2550614" cy="1408078"/>
          </a:xfrm>
          <a:prstGeom prst="rect">
            <a:avLst/>
          </a:prstGeom>
          <a:noFill/>
        </p:spPr>
        <p:txBody>
          <a:bodyPr wrap="square" rtlCol="0">
            <a:spAutoFit/>
          </a:bodyPr>
          <a:lstStyle/>
          <a:p>
            <a:r>
              <a:rPr lang="en-US" sz="1425" dirty="0">
                <a:solidFill>
                  <a:srgbClr val="48AFD7"/>
                </a:solidFill>
              </a:rPr>
              <a:t>Developing economies accounted for nearly 90% of the 750 million people that went online for the first time 2012-2015, India (177 m) China (122m).</a:t>
            </a:r>
            <a:r>
              <a:rPr lang="fr-FR" sz="1425" dirty="0">
                <a:solidFill>
                  <a:srgbClr val="48AFD7"/>
                </a:solidFill>
              </a:rPr>
              <a:t> </a:t>
            </a:r>
            <a:endParaRPr lang="da-DK" sz="1425" dirty="0">
              <a:solidFill>
                <a:srgbClr val="48AFD7"/>
              </a:solidFill>
            </a:endParaRPr>
          </a:p>
        </p:txBody>
      </p:sp>
      <p:sp>
        <p:nvSpPr>
          <p:cNvPr id="49" name="Rectangle 48"/>
          <p:cNvSpPr/>
          <p:nvPr/>
        </p:nvSpPr>
        <p:spPr>
          <a:xfrm>
            <a:off x="614616" y="5924449"/>
            <a:ext cx="2968052" cy="59065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err="1">
                <a:solidFill>
                  <a:srgbClr val="48AFD7"/>
                </a:solidFill>
              </a:rPr>
              <a:t>Sources</a:t>
            </a:r>
            <a:r>
              <a:rPr lang="da-DK" sz="1200" dirty="0">
                <a:solidFill>
                  <a:srgbClr val="48AFD7"/>
                </a:solidFill>
              </a:rPr>
              <a:t>: UNCTAD, Cisco, ITU </a:t>
            </a:r>
          </a:p>
        </p:txBody>
      </p:sp>
      <p:pic>
        <p:nvPicPr>
          <p:cNvPr id="50" name="Picture 49"/>
          <p:cNvPicPr>
            <a:picLocks noChangeAspect="1"/>
          </p:cNvPicPr>
          <p:nvPr/>
        </p:nvPicPr>
        <p:blipFill>
          <a:blip r:embed="rId3" cstate="print"/>
          <a:stretch>
            <a:fillRect/>
          </a:stretch>
        </p:blipFill>
        <p:spPr>
          <a:xfrm>
            <a:off x="3080493" y="1573824"/>
            <a:ext cx="5929576" cy="4575504"/>
          </a:xfrm>
          <a:prstGeom prst="rect">
            <a:avLst/>
          </a:prstGeom>
        </p:spPr>
      </p:pic>
      <p:sp>
        <p:nvSpPr>
          <p:cNvPr id="9" name="Title 1"/>
          <p:cNvSpPr txBox="1">
            <a:spLocks/>
          </p:cNvSpPr>
          <p:nvPr/>
        </p:nvSpPr>
        <p:spPr bwMode="auto">
          <a:xfrm>
            <a:off x="467544" y="908720"/>
            <a:ext cx="8229600" cy="9269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68580" tIns="34290" rIns="68580" bIns="342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4F91CD"/>
              </a:solidFill>
              <a:effectLst/>
              <a:uLnTx/>
              <a:uFillTx/>
              <a:latin typeface="+mj-lt"/>
              <a:ea typeface="ＭＳ Ｐゴシック" pitchFamily="34" charset="-128"/>
              <a:cs typeface="+mj-cs"/>
            </a:endParaRPr>
          </a:p>
        </p:txBody>
      </p:sp>
    </p:spTree>
    <p:extLst>
      <p:ext uri="{BB962C8B-B14F-4D97-AF65-F5344CB8AC3E}">
        <p14:creationId xmlns:p14="http://schemas.microsoft.com/office/powerpoint/2010/main" val="6254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p:cNvSpPr>
            <a:spLocks noGrp="1"/>
          </p:cNvSpPr>
          <p:nvPr>
            <p:ph type="title"/>
          </p:nvPr>
        </p:nvSpPr>
        <p:spPr>
          <a:xfrm>
            <a:off x="340329" y="993077"/>
            <a:ext cx="8592655" cy="1002161"/>
          </a:xfrm>
        </p:spPr>
        <p:txBody>
          <a:bodyPr>
            <a:normAutofit/>
          </a:bodyPr>
          <a:lstStyle/>
          <a:p>
            <a:pPr algn="l"/>
            <a:r>
              <a:rPr lang="en-US" sz="3000" dirty="0"/>
              <a:t>But at </a:t>
            </a:r>
            <a:r>
              <a:rPr lang="en-US" sz="3000" dirty="0">
                <a:solidFill>
                  <a:srgbClr val="48AFD7"/>
                </a:solidFill>
              </a:rPr>
              <a:t>different speeds </a:t>
            </a:r>
            <a:r>
              <a:rPr lang="en-US" sz="3000" dirty="0"/>
              <a:t>and there are gaps</a:t>
            </a:r>
            <a:r>
              <a:rPr lang="fr-FR" sz="3000" dirty="0"/>
              <a:t> </a:t>
            </a:r>
            <a:r>
              <a:rPr lang="en-US" sz="3000" dirty="0"/>
              <a:t>…</a:t>
            </a:r>
            <a:endParaRPr lang="fr-FR" sz="3000" dirty="0"/>
          </a:p>
        </p:txBody>
      </p:sp>
      <p:pic>
        <p:nvPicPr>
          <p:cNvPr id="2" name="Picture 1"/>
          <p:cNvPicPr>
            <a:picLocks noChangeAspect="1"/>
          </p:cNvPicPr>
          <p:nvPr/>
        </p:nvPicPr>
        <p:blipFill>
          <a:blip r:embed="rId3" cstate="print"/>
          <a:stretch>
            <a:fillRect/>
          </a:stretch>
        </p:blipFill>
        <p:spPr>
          <a:xfrm>
            <a:off x="248590" y="2373306"/>
            <a:ext cx="8754734" cy="3507730"/>
          </a:xfrm>
          <a:prstGeom prst="rect">
            <a:avLst/>
          </a:prstGeom>
        </p:spPr>
      </p:pic>
    </p:spTree>
    <p:extLst>
      <p:ext uri="{BB962C8B-B14F-4D97-AF65-F5344CB8AC3E}">
        <p14:creationId xmlns:p14="http://schemas.microsoft.com/office/powerpoint/2010/main" val="6660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4"/>
          <p:cNvSpPr txBox="1">
            <a:spLocks noChangeArrowheads="1"/>
          </p:cNvSpPr>
          <p:nvPr/>
        </p:nvSpPr>
        <p:spPr bwMode="auto">
          <a:xfrm>
            <a:off x="642224" y="5359826"/>
            <a:ext cx="12162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DB87E"/>
              </a:buClr>
              <a:buChar char="•"/>
              <a:defRPr sz="2400">
                <a:solidFill>
                  <a:schemeClr val="tx1"/>
                </a:solidFill>
                <a:latin typeface="HelveticaNeueLT Std Med" pitchFamily="34" charset="0"/>
                <a:ea typeface="ＭＳ Ｐゴシック" pitchFamily="34" charset="-128"/>
                <a:cs typeface="Arial" charset="0"/>
              </a:defRPr>
            </a:lvl1pPr>
            <a:lvl2pPr marL="742950" indent="-285750" eaLnBrk="0" hangingPunct="0">
              <a:spcBef>
                <a:spcPct val="20000"/>
              </a:spcBef>
              <a:buClr>
                <a:srgbClr val="CDB87E"/>
              </a:buClr>
              <a:buChar char="–"/>
              <a:defRPr sz="2200">
                <a:solidFill>
                  <a:schemeClr val="tx1"/>
                </a:solidFill>
                <a:latin typeface="HelveticaNeueLT Std Med" pitchFamily="34" charset="0"/>
                <a:ea typeface="ＭＳ Ｐゴシック" pitchFamily="34" charset="-128"/>
                <a:cs typeface="Arial" charset="0"/>
              </a:defRPr>
            </a:lvl2pPr>
            <a:lvl3pPr marL="1143000" indent="-228600" eaLnBrk="0" hangingPunct="0">
              <a:spcBef>
                <a:spcPct val="20000"/>
              </a:spcBef>
              <a:buClr>
                <a:srgbClr val="CDB87E"/>
              </a:buClr>
              <a:buChar char="•"/>
              <a:defRPr sz="2200">
                <a:solidFill>
                  <a:schemeClr val="tx1"/>
                </a:solidFill>
                <a:latin typeface="HelveticaNeueLT Std Med" pitchFamily="34" charset="0"/>
                <a:ea typeface="ＭＳ Ｐゴシック" pitchFamily="34" charset="-128"/>
                <a:cs typeface="Arial" charset="0"/>
              </a:defRPr>
            </a:lvl3pPr>
            <a:lvl4pPr marL="1600200" indent="-228600" eaLnBrk="0" hangingPunct="0">
              <a:spcBef>
                <a:spcPct val="20000"/>
              </a:spcBef>
              <a:buClr>
                <a:srgbClr val="CDB87E"/>
              </a:buClr>
              <a:buChar char="–"/>
              <a:defRPr sz="2000">
                <a:solidFill>
                  <a:schemeClr val="tx1"/>
                </a:solidFill>
                <a:latin typeface="HelveticaNeueLT Std Med" pitchFamily="34" charset="0"/>
                <a:ea typeface="ＭＳ Ｐゴシック" pitchFamily="34" charset="-128"/>
                <a:cs typeface="Arial" charset="0"/>
              </a:defRPr>
            </a:lvl4pPr>
            <a:lvl5pPr marL="2057400" indent="-228600" eaLnBrk="0" hangingPunct="0">
              <a:spcBef>
                <a:spcPct val="20000"/>
              </a:spcBef>
              <a:buClr>
                <a:srgbClr val="CDB87E"/>
              </a:buClr>
              <a:buChar char="»"/>
              <a:defRPr sz="2000">
                <a:solidFill>
                  <a:schemeClr val="tx1"/>
                </a:solidFill>
                <a:latin typeface="HelveticaNeueLT Std Med" pitchFamily="34" charset="0"/>
                <a:ea typeface="ＭＳ Ｐゴシック" pitchFamily="34" charset="-128"/>
                <a:cs typeface="Arial" charset="0"/>
              </a:defRPr>
            </a:lvl5pPr>
            <a:lvl6pPr marL="2514600" indent="-228600" eaLnBrk="0" fontAlgn="base" hangingPunct="0">
              <a:spcBef>
                <a:spcPct val="20000"/>
              </a:spcBef>
              <a:spcAft>
                <a:spcPct val="0"/>
              </a:spcAft>
              <a:buClr>
                <a:srgbClr val="CDB87E"/>
              </a:buClr>
              <a:buChar char="»"/>
              <a:defRPr sz="2000">
                <a:solidFill>
                  <a:schemeClr val="tx1"/>
                </a:solidFill>
                <a:latin typeface="HelveticaNeueLT Std Med" pitchFamily="34" charset="0"/>
                <a:ea typeface="ＭＳ Ｐゴシック" pitchFamily="34" charset="-128"/>
                <a:cs typeface="Arial" charset="0"/>
              </a:defRPr>
            </a:lvl6pPr>
            <a:lvl7pPr marL="2971800" indent="-228600" eaLnBrk="0" fontAlgn="base" hangingPunct="0">
              <a:spcBef>
                <a:spcPct val="20000"/>
              </a:spcBef>
              <a:spcAft>
                <a:spcPct val="0"/>
              </a:spcAft>
              <a:buClr>
                <a:srgbClr val="CDB87E"/>
              </a:buClr>
              <a:buChar char="»"/>
              <a:defRPr sz="2000">
                <a:solidFill>
                  <a:schemeClr val="tx1"/>
                </a:solidFill>
                <a:latin typeface="HelveticaNeueLT Std Med" pitchFamily="34" charset="0"/>
                <a:ea typeface="ＭＳ Ｐゴシック" pitchFamily="34" charset="-128"/>
                <a:cs typeface="Arial" charset="0"/>
              </a:defRPr>
            </a:lvl7pPr>
            <a:lvl8pPr marL="3429000" indent="-228600" eaLnBrk="0" fontAlgn="base" hangingPunct="0">
              <a:spcBef>
                <a:spcPct val="20000"/>
              </a:spcBef>
              <a:spcAft>
                <a:spcPct val="0"/>
              </a:spcAft>
              <a:buClr>
                <a:srgbClr val="CDB87E"/>
              </a:buClr>
              <a:buChar char="»"/>
              <a:defRPr sz="2000">
                <a:solidFill>
                  <a:schemeClr val="tx1"/>
                </a:solidFill>
                <a:latin typeface="HelveticaNeueLT Std Med" pitchFamily="34" charset="0"/>
                <a:ea typeface="ＭＳ Ｐゴシック" pitchFamily="34" charset="-128"/>
                <a:cs typeface="Arial" charset="0"/>
              </a:defRPr>
            </a:lvl8pPr>
            <a:lvl9pPr marL="3886200" indent="-228600" eaLnBrk="0" fontAlgn="base" hangingPunct="0">
              <a:spcBef>
                <a:spcPct val="20000"/>
              </a:spcBef>
              <a:spcAft>
                <a:spcPct val="0"/>
              </a:spcAft>
              <a:buClr>
                <a:srgbClr val="CDB87E"/>
              </a:buClr>
              <a:buChar char="»"/>
              <a:defRPr sz="2000">
                <a:solidFill>
                  <a:schemeClr val="tx1"/>
                </a:solidFill>
                <a:latin typeface="HelveticaNeueLT Std Med" pitchFamily="34" charset="0"/>
                <a:ea typeface="ＭＳ Ｐゴシック" pitchFamily="34" charset="-128"/>
                <a:cs typeface="Arial" charset="0"/>
              </a:defRPr>
            </a:lvl9pPr>
          </a:lstStyle>
          <a:p>
            <a:pPr eaLnBrk="1" hangingPunct="1">
              <a:spcBef>
                <a:spcPct val="0"/>
              </a:spcBef>
              <a:buClrTx/>
              <a:buFontTx/>
              <a:buNone/>
            </a:pPr>
            <a:r>
              <a:rPr lang="fr-CH" altLang="en-US" sz="1200" dirty="0">
                <a:latin typeface="Calibri" pitchFamily="34" charset="0"/>
              </a:rPr>
              <a:t>Source: UNCTAD</a:t>
            </a:r>
            <a:endParaRPr lang="en-US" altLang="en-US" sz="1200" dirty="0">
              <a:latin typeface="Calibri" pitchFamily="34" charset="0"/>
            </a:endParaRPr>
          </a:p>
        </p:txBody>
      </p:sp>
      <p:sp>
        <p:nvSpPr>
          <p:cNvPr id="6" name="Titre 1">
            <a:extLst>
              <a:ext uri="{FF2B5EF4-FFF2-40B4-BE49-F238E27FC236}">
                <a16:creationId xmlns:a16="http://schemas.microsoft.com/office/drawing/2014/main" id="{FE94E3D7-C2E2-4827-961F-0E83B217752D}"/>
              </a:ext>
            </a:extLst>
          </p:cNvPr>
          <p:cNvSpPr txBox="1">
            <a:spLocks/>
          </p:cNvSpPr>
          <p:nvPr/>
        </p:nvSpPr>
        <p:spPr>
          <a:xfrm>
            <a:off x="642225" y="1046484"/>
            <a:ext cx="8828347" cy="1228087"/>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20000"/>
              </a:lnSpc>
            </a:pPr>
            <a:r>
              <a:rPr lang="en-US" sz="3000" b="1" dirty="0">
                <a:solidFill>
                  <a:srgbClr val="4F91CD"/>
                </a:solidFill>
                <a:ea typeface="ＭＳ Ｐゴシック" pitchFamily="34" charset="-128"/>
              </a:rPr>
              <a:t>E-commerce Divide is immense</a:t>
            </a:r>
          </a:p>
          <a:p>
            <a:pPr>
              <a:lnSpc>
                <a:spcPct val="120000"/>
              </a:lnSpc>
            </a:pPr>
            <a:r>
              <a:rPr lang="en-US" sz="2200" b="1" i="1" dirty="0">
                <a:solidFill>
                  <a:srgbClr val="4F91CD"/>
                </a:solidFill>
                <a:ea typeface="ＭＳ Ｐゴシック" pitchFamily="34" charset="-128"/>
              </a:rPr>
              <a:t>Share of population buying online</a:t>
            </a:r>
            <a:br>
              <a:rPr lang="en-US" sz="3000" dirty="0">
                <a:solidFill>
                  <a:srgbClr val="48AFD7"/>
                </a:solidFill>
              </a:rPr>
            </a:br>
            <a:endParaRPr lang="fr-FR" sz="3000" dirty="0"/>
          </a:p>
        </p:txBody>
      </p:sp>
      <p:grpSp>
        <p:nvGrpSpPr>
          <p:cNvPr id="15" name="Group 14">
            <a:extLst>
              <a:ext uri="{FF2B5EF4-FFF2-40B4-BE49-F238E27FC236}">
                <a16:creationId xmlns:a16="http://schemas.microsoft.com/office/drawing/2014/main" id="{C6709305-71D5-41CA-BD1B-7EB38BF98A99}"/>
              </a:ext>
            </a:extLst>
          </p:cNvPr>
          <p:cNvGrpSpPr/>
          <p:nvPr/>
        </p:nvGrpSpPr>
        <p:grpSpPr>
          <a:xfrm>
            <a:off x="-810" y="5938431"/>
            <a:ext cx="9144810" cy="144266"/>
            <a:chOff x="-810" y="5081181"/>
            <a:chExt cx="9144810" cy="144266"/>
          </a:xfrm>
        </p:grpSpPr>
        <p:sp>
          <p:nvSpPr>
            <p:cNvPr id="16" name="Rectangle 15">
              <a:extLst>
                <a:ext uri="{FF2B5EF4-FFF2-40B4-BE49-F238E27FC236}">
                  <a16:creationId xmlns:a16="http://schemas.microsoft.com/office/drawing/2014/main" id="{DF2A2944-C69D-4AD9-9640-C4F43D5FFF81}"/>
                </a:ext>
              </a:extLst>
            </p:cNvPr>
            <p:cNvSpPr/>
            <p:nvPr/>
          </p:nvSpPr>
          <p:spPr>
            <a:xfrm>
              <a:off x="-810" y="5081447"/>
              <a:ext cx="1306800" cy="144000"/>
            </a:xfrm>
            <a:prstGeom prst="rect">
              <a:avLst/>
            </a:prstGeom>
            <a:solidFill>
              <a:srgbClr val="5291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sp>
          <p:nvSpPr>
            <p:cNvPr id="17" name="Rectangle 16">
              <a:extLst>
                <a:ext uri="{FF2B5EF4-FFF2-40B4-BE49-F238E27FC236}">
                  <a16:creationId xmlns:a16="http://schemas.microsoft.com/office/drawing/2014/main" id="{3C60F3B7-F711-4292-A0A1-759A5EFC536D}"/>
                </a:ext>
              </a:extLst>
            </p:cNvPr>
            <p:cNvSpPr/>
            <p:nvPr/>
          </p:nvSpPr>
          <p:spPr>
            <a:xfrm>
              <a:off x="1305315" y="5081181"/>
              <a:ext cx="1306800" cy="144000"/>
            </a:xfrm>
            <a:prstGeom prst="rect">
              <a:avLst/>
            </a:prstGeom>
            <a:solidFill>
              <a:srgbClr val="88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sp>
          <p:nvSpPr>
            <p:cNvPr id="18" name="Rectangle 17">
              <a:extLst>
                <a:ext uri="{FF2B5EF4-FFF2-40B4-BE49-F238E27FC236}">
                  <a16:creationId xmlns:a16="http://schemas.microsoft.com/office/drawing/2014/main" id="{7A361C4D-A6BE-4E9F-AF4C-DA893B577BDE}"/>
                </a:ext>
              </a:extLst>
            </p:cNvPr>
            <p:cNvSpPr/>
            <p:nvPr/>
          </p:nvSpPr>
          <p:spPr>
            <a:xfrm>
              <a:off x="2611305" y="5081447"/>
              <a:ext cx="1306800" cy="144000"/>
            </a:xfrm>
            <a:prstGeom prst="rect">
              <a:avLst/>
            </a:prstGeom>
            <a:solidFill>
              <a:srgbClr val="FAB1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sp>
          <p:nvSpPr>
            <p:cNvPr id="19" name="Rectangle 18">
              <a:extLst>
                <a:ext uri="{FF2B5EF4-FFF2-40B4-BE49-F238E27FC236}">
                  <a16:creationId xmlns:a16="http://schemas.microsoft.com/office/drawing/2014/main" id="{00690DC1-C53B-40B0-ABD6-215323DF8EAE}"/>
                </a:ext>
              </a:extLst>
            </p:cNvPr>
            <p:cNvSpPr/>
            <p:nvPr/>
          </p:nvSpPr>
          <p:spPr>
            <a:xfrm>
              <a:off x="3912515" y="5081181"/>
              <a:ext cx="1306800" cy="144000"/>
            </a:xfrm>
            <a:prstGeom prst="rect">
              <a:avLst/>
            </a:prstGeom>
            <a:solidFill>
              <a:srgbClr val="F08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sp>
          <p:nvSpPr>
            <p:cNvPr id="20" name="Rectangle 19">
              <a:extLst>
                <a:ext uri="{FF2B5EF4-FFF2-40B4-BE49-F238E27FC236}">
                  <a16:creationId xmlns:a16="http://schemas.microsoft.com/office/drawing/2014/main" id="{C82FD0C5-93D1-47D4-B8E8-FEC62F64F7E5}"/>
                </a:ext>
              </a:extLst>
            </p:cNvPr>
            <p:cNvSpPr/>
            <p:nvPr/>
          </p:nvSpPr>
          <p:spPr>
            <a:xfrm>
              <a:off x="5219052" y="5081181"/>
              <a:ext cx="1306800" cy="144000"/>
            </a:xfrm>
            <a:prstGeom prst="rect">
              <a:avLst/>
            </a:prstGeom>
            <a:solidFill>
              <a:srgbClr val="BD0F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sp>
          <p:nvSpPr>
            <p:cNvPr id="21" name="Rectangle 20">
              <a:extLst>
                <a:ext uri="{FF2B5EF4-FFF2-40B4-BE49-F238E27FC236}">
                  <a16:creationId xmlns:a16="http://schemas.microsoft.com/office/drawing/2014/main" id="{22DAE844-3D3F-4918-9D14-60F233261B61}"/>
                </a:ext>
              </a:extLst>
            </p:cNvPr>
            <p:cNvSpPr/>
            <p:nvPr/>
          </p:nvSpPr>
          <p:spPr>
            <a:xfrm>
              <a:off x="6524803" y="5081181"/>
              <a:ext cx="1306800" cy="144000"/>
            </a:xfrm>
            <a:prstGeom prst="rect">
              <a:avLst/>
            </a:prstGeom>
            <a:solidFill>
              <a:srgbClr val="E70B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sp>
          <p:nvSpPr>
            <p:cNvPr id="22" name="Rectangle 21">
              <a:extLst>
                <a:ext uri="{FF2B5EF4-FFF2-40B4-BE49-F238E27FC236}">
                  <a16:creationId xmlns:a16="http://schemas.microsoft.com/office/drawing/2014/main" id="{426ED21B-962B-43C8-A57B-56692D0512F5}"/>
                </a:ext>
              </a:extLst>
            </p:cNvPr>
            <p:cNvSpPr/>
            <p:nvPr/>
          </p:nvSpPr>
          <p:spPr>
            <a:xfrm>
              <a:off x="7831340" y="5081181"/>
              <a:ext cx="1312660" cy="144266"/>
            </a:xfrm>
            <a:prstGeom prst="rect">
              <a:avLst/>
            </a:prstGeom>
            <a:solidFill>
              <a:srgbClr val="951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fr-FR" sz="1013"/>
            </a:p>
          </p:txBody>
        </p:sp>
      </p:grpSp>
      <p:pic>
        <p:nvPicPr>
          <p:cNvPr id="23" name="Picture 22"/>
          <p:cNvPicPr/>
          <p:nvPr/>
        </p:nvPicPr>
        <p:blipFill>
          <a:blip r:embed="rId2" cstate="print"/>
          <a:srcRect/>
          <a:stretch>
            <a:fillRect/>
          </a:stretch>
        </p:blipFill>
        <p:spPr bwMode="auto">
          <a:xfrm>
            <a:off x="2" y="2125279"/>
            <a:ext cx="9143999" cy="2804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516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Technical assistance projects</a:t>
            </a:r>
          </a:p>
        </p:txBody>
      </p:sp>
      <p:sp>
        <p:nvSpPr>
          <p:cNvPr id="3" name="Content Placeholder 2"/>
          <p:cNvSpPr>
            <a:spLocks noGrp="1"/>
          </p:cNvSpPr>
          <p:nvPr>
            <p:ph idx="1"/>
          </p:nvPr>
        </p:nvSpPr>
        <p:spPr/>
        <p:txBody>
          <a:bodyPr/>
          <a:lstStyle/>
          <a:p>
            <a:r>
              <a:rPr lang="en-US" sz="2200" dirty="0"/>
              <a:t>4 Technical Assistance </a:t>
            </a:r>
            <a:r>
              <a:rPr lang="en-US" sz="2200" dirty="0" err="1"/>
              <a:t>Programmes</a:t>
            </a:r>
            <a:r>
              <a:rPr lang="en-US" sz="2200" dirty="0"/>
              <a:t> </a:t>
            </a:r>
          </a:p>
          <a:p>
            <a:pPr lvl="1"/>
            <a:r>
              <a:rPr lang="en-US" sz="2200" dirty="0"/>
              <a:t>Supported by Germany, the Enhanced Integrated Framework (EIF), Estonia, Finland, </a:t>
            </a:r>
            <a:r>
              <a:rPr lang="en-US" sz="2200" dirty="0" err="1"/>
              <a:t>Mastercard</a:t>
            </a:r>
            <a:r>
              <a:rPr lang="en-US" sz="2200" dirty="0"/>
              <a:t>, United Kingdom, Republic of Korea and Sweden</a:t>
            </a:r>
          </a:p>
          <a:p>
            <a:pPr marL="900112" lvl="3" indent="-257175">
              <a:buFont typeface="Wingdings" pitchFamily="2" charset="2"/>
              <a:buChar char="ü"/>
            </a:pPr>
            <a:r>
              <a:rPr lang="en-US" sz="2000" dirty="0"/>
              <a:t>E-Commerce and Law Reform (2003)</a:t>
            </a:r>
          </a:p>
          <a:p>
            <a:pPr marL="900112" lvl="3" indent="-257175">
              <a:buFont typeface="Wingdings" pitchFamily="2" charset="2"/>
              <a:buChar char="ü"/>
            </a:pPr>
            <a:r>
              <a:rPr lang="en-US" sz="2000" dirty="0"/>
              <a:t>Measuring ICT (2004)</a:t>
            </a:r>
          </a:p>
          <a:p>
            <a:pPr marL="900112" lvl="3" indent="-257175">
              <a:buFont typeface="Wingdings" pitchFamily="2" charset="2"/>
              <a:buChar char="ü"/>
            </a:pPr>
            <a:r>
              <a:rPr lang="en-US" sz="2000" dirty="0"/>
              <a:t>ICT Policy Reviews (2008)</a:t>
            </a:r>
          </a:p>
          <a:p>
            <a:pPr marL="900112" lvl="3" indent="-257175">
              <a:buFont typeface="Wingdings" pitchFamily="2" charset="2"/>
              <a:buChar char="ü"/>
            </a:pPr>
            <a:r>
              <a:rPr lang="en-US" sz="2000" dirty="0" err="1"/>
              <a:t>eTrade</a:t>
            </a:r>
            <a:r>
              <a:rPr lang="en-US" sz="2000" dirty="0"/>
              <a:t> for all (July 2016)</a:t>
            </a:r>
          </a:p>
          <a:p>
            <a:pPr marL="900112" lvl="3" indent="-257175">
              <a:buFont typeface="Wingdings" pitchFamily="2" charset="2"/>
              <a:buChar char="ü"/>
            </a:pPr>
            <a:r>
              <a:rPr lang="en-US" sz="2000" dirty="0" err="1"/>
              <a:t>eTrade</a:t>
            </a:r>
            <a:r>
              <a:rPr lang="en-US" sz="2000" dirty="0"/>
              <a:t> Readiness Assessments (September 2016)</a:t>
            </a:r>
          </a:p>
          <a:p>
            <a:pPr marL="900112" lvl="3" indent="-257175">
              <a:buNone/>
            </a:pPr>
            <a:endParaRPr lang="en-US" sz="2000" dirty="0"/>
          </a:p>
          <a:p>
            <a:pPr marL="557212" lvl="2" indent="-257175">
              <a:buFont typeface="Arial" pitchFamily="34" charset="0"/>
              <a:buChar char="•"/>
            </a:pPr>
            <a:r>
              <a:rPr lang="en-US" sz="2200" dirty="0"/>
              <a:t>RBM Framework in place – first comprehensive at UNCTAD</a:t>
            </a:r>
          </a:p>
        </p:txBody>
      </p:sp>
    </p:spTree>
    <p:extLst>
      <p:ext uri="{BB962C8B-B14F-4D97-AF65-F5344CB8AC3E}">
        <p14:creationId xmlns:p14="http://schemas.microsoft.com/office/powerpoint/2010/main" val="183907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3200" dirty="0"/>
              <a:t>E-Commerce and Law </a:t>
            </a:r>
            <a:r>
              <a:rPr lang="fr-CH" sz="3200" dirty="0" err="1"/>
              <a:t>Reform</a:t>
            </a:r>
            <a:endParaRPr lang="en-US" sz="3200" dirty="0"/>
          </a:p>
        </p:txBody>
      </p:sp>
      <p:sp>
        <p:nvSpPr>
          <p:cNvPr id="4" name="Content Placeholder 2"/>
          <p:cNvSpPr>
            <a:spLocks noGrp="1"/>
          </p:cNvSpPr>
          <p:nvPr>
            <p:ph idx="1"/>
          </p:nvPr>
        </p:nvSpPr>
        <p:spPr>
          <a:xfrm>
            <a:off x="455439" y="2013826"/>
            <a:ext cx="8253810" cy="4209331"/>
          </a:xfrm>
        </p:spPr>
        <p:txBody>
          <a:bodyPr/>
          <a:lstStyle/>
          <a:p>
            <a:pPr>
              <a:defRPr/>
            </a:pPr>
            <a:r>
              <a:rPr lang="en-GB" sz="2000" dirty="0"/>
              <a:t>Why: establish legal certainty and engender trust &amp; confidence</a:t>
            </a:r>
          </a:p>
          <a:p>
            <a:pPr>
              <a:defRPr/>
            </a:pPr>
            <a:r>
              <a:rPr lang="fr-CH" sz="2000" b="1" dirty="0"/>
              <a:t>4 </a:t>
            </a:r>
            <a:r>
              <a:rPr lang="fr-CH" sz="2000" b="1" dirty="0" err="1"/>
              <a:t>products</a:t>
            </a:r>
            <a:r>
              <a:rPr lang="fr-CH" sz="2000" b="1" dirty="0"/>
              <a:t>:</a:t>
            </a:r>
          </a:p>
          <a:p>
            <a:pPr marL="457200" indent="-457200">
              <a:buAutoNum type="arabicParenR"/>
            </a:pPr>
            <a:r>
              <a:rPr lang="en-US" sz="2000" b="1" dirty="0"/>
              <a:t>Regional and national capacity-building workshops</a:t>
            </a:r>
          </a:p>
          <a:p>
            <a:pPr lvl="1"/>
            <a:r>
              <a:rPr lang="en-US" sz="2000" dirty="0"/>
              <a:t>Enhance awareness and skills of policy and law makers and the judiciary</a:t>
            </a:r>
          </a:p>
          <a:p>
            <a:pPr lvl="1"/>
            <a:r>
              <a:rPr lang="en-US" sz="2000" dirty="0"/>
              <a:t>Work together to understand the issues and learn from good practices</a:t>
            </a:r>
          </a:p>
          <a:p>
            <a:pPr lvl="1"/>
            <a:r>
              <a:rPr lang="fr-CH" sz="2000" dirty="0" err="1"/>
              <a:t>Trainees</a:t>
            </a:r>
            <a:r>
              <a:rPr lang="fr-CH" sz="2000" dirty="0"/>
              <a:t> </a:t>
            </a:r>
            <a:r>
              <a:rPr lang="fr-CH" sz="2000" dirty="0" err="1"/>
              <a:t>become</a:t>
            </a:r>
            <a:r>
              <a:rPr lang="fr-CH" sz="2000" dirty="0"/>
              <a:t> </a:t>
            </a:r>
            <a:r>
              <a:rPr lang="fr-CH" sz="2000" dirty="0" err="1"/>
              <a:t>promoters</a:t>
            </a:r>
            <a:r>
              <a:rPr lang="fr-CH" sz="2000" dirty="0"/>
              <a:t> of the </a:t>
            </a:r>
            <a:r>
              <a:rPr lang="fr-CH" sz="2000" dirty="0" err="1"/>
              <a:t>reform</a:t>
            </a:r>
            <a:r>
              <a:rPr lang="fr-CH" sz="2000" dirty="0"/>
              <a:t> </a:t>
            </a:r>
            <a:r>
              <a:rPr lang="fr-CH" sz="2000" dirty="0" err="1"/>
              <a:t>process</a:t>
            </a:r>
            <a:endParaRPr lang="en-US" sz="2000" dirty="0"/>
          </a:p>
          <a:p>
            <a:pPr marL="457200" indent="-457200">
              <a:buAutoNum type="arabicParenR"/>
            </a:pPr>
            <a:r>
              <a:rPr lang="en-US" sz="2000" b="1" dirty="0"/>
              <a:t>Law revision and preparation of regional </a:t>
            </a:r>
            <a:r>
              <a:rPr lang="en-US" sz="2000" b="1" dirty="0" err="1"/>
              <a:t>cyberlaw</a:t>
            </a:r>
            <a:r>
              <a:rPr lang="en-US" sz="2000" b="1" dirty="0"/>
              <a:t> frameworks </a:t>
            </a:r>
          </a:p>
          <a:p>
            <a:pPr marL="457200" indent="-457200">
              <a:buFontTx/>
              <a:buAutoNum type="arabicParenR"/>
            </a:pPr>
            <a:r>
              <a:rPr lang="en-US" sz="2000" b="1" dirty="0"/>
              <a:t>Regional </a:t>
            </a:r>
            <a:r>
              <a:rPr lang="en-US" sz="2000" b="1" dirty="0" err="1"/>
              <a:t>Cyberlaw</a:t>
            </a:r>
            <a:r>
              <a:rPr lang="en-US" sz="2000" b="1" dirty="0"/>
              <a:t> studies </a:t>
            </a:r>
          </a:p>
          <a:p>
            <a:pPr marL="457200" indent="-457200">
              <a:buFontTx/>
              <a:buAutoNum type="arabicParenR"/>
            </a:pPr>
            <a:r>
              <a:rPr lang="en-US" sz="2000" b="1" dirty="0" err="1"/>
              <a:t>Cyberlaw</a:t>
            </a:r>
            <a:r>
              <a:rPr lang="en-US" sz="2000" b="1" dirty="0"/>
              <a:t> tracker : </a:t>
            </a:r>
            <a:r>
              <a:rPr lang="en-US" sz="2000" i="1" dirty="0"/>
              <a:t>unctad.org/cyberlawtracker.org</a:t>
            </a:r>
          </a:p>
          <a:p>
            <a:pPr marL="0" indent="0">
              <a:buNone/>
            </a:pPr>
            <a:endParaRPr lang="fr-CH" dirty="0"/>
          </a:p>
        </p:txBody>
      </p:sp>
    </p:spTree>
    <p:extLst>
      <p:ext uri="{BB962C8B-B14F-4D97-AF65-F5344CB8AC3E}">
        <p14:creationId xmlns:p14="http://schemas.microsoft.com/office/powerpoint/2010/main" val="106571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3200" dirty="0"/>
              <a:t>Legal and Regulatory Frameworks </a:t>
            </a:r>
            <a:br>
              <a:rPr lang="fr-CH" sz="3200" dirty="0"/>
            </a:br>
            <a:r>
              <a:rPr lang="fr-CH" sz="2400" i="1" dirty="0"/>
              <a:t>Global Situation and next challenges</a:t>
            </a:r>
            <a:endParaRPr lang="en-US" sz="2000" i="1" dirty="0"/>
          </a:p>
        </p:txBody>
      </p:sp>
      <p:graphicFrame>
        <p:nvGraphicFramePr>
          <p:cNvPr id="4" name="Content Placeholder 3"/>
          <p:cNvGraphicFramePr>
            <a:graphicFrameLocks noGrp="1"/>
          </p:cNvGraphicFramePr>
          <p:nvPr>
            <p:ph idx="1"/>
            <p:extLst/>
          </p:nvPr>
        </p:nvGraphicFramePr>
        <p:xfrm>
          <a:off x="2224907" y="1835697"/>
          <a:ext cx="5595118" cy="466987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29682" y="6505575"/>
            <a:ext cx="1571625" cy="284693"/>
          </a:xfrm>
          <a:prstGeom prst="rect">
            <a:avLst/>
          </a:prstGeom>
          <a:noFill/>
        </p:spPr>
        <p:txBody>
          <a:bodyPr wrap="square" lIns="68580" tIns="34290" rIns="68580" bIns="34290" rtlCol="0">
            <a:spAutoFit/>
          </a:bodyPr>
          <a:lstStyle/>
          <a:p>
            <a:pPr lvl="0" defTabSz="914400"/>
            <a:r>
              <a:rPr lang="fr-CH" altLang="en-US" i="1" dirty="0">
                <a:latin typeface="Calibri" panose="020F0502020204030204" pitchFamily="34" charset="0"/>
              </a:rPr>
              <a:t>Source: </a:t>
            </a:r>
            <a:r>
              <a:rPr lang="fr-CH" altLang="en-US" dirty="0">
                <a:latin typeface="Calibri" panose="020F0502020204030204" pitchFamily="34" charset="0"/>
              </a:rPr>
              <a:t>UNCTAD</a:t>
            </a:r>
            <a:endParaRPr kumimoji="0" lang="en-US" b="0" i="0" u="none" strike="noStrike" kern="1200" cap="none" spc="0" normalizeH="0" baseline="0" noProof="0" dirty="0">
              <a:ln>
                <a:noFill/>
              </a:ln>
              <a:solidFill>
                <a:srgbClr val="808080"/>
              </a:solidFill>
              <a:effectLst/>
              <a:uLnTx/>
              <a:uFillTx/>
              <a:latin typeface="HelveticaNeueLT Std Med"/>
              <a:ea typeface="ＭＳ Ｐゴシック"/>
              <a:cs typeface="Arial"/>
            </a:endParaRPr>
          </a:p>
        </p:txBody>
      </p:sp>
      <p:sp>
        <p:nvSpPr>
          <p:cNvPr id="6" name="TextBox 5"/>
          <p:cNvSpPr txBox="1"/>
          <p:nvPr/>
        </p:nvSpPr>
        <p:spPr>
          <a:xfrm>
            <a:off x="6919546" y="5235364"/>
            <a:ext cx="1679331" cy="1200329"/>
          </a:xfrm>
          <a:prstGeom prst="rect">
            <a:avLst/>
          </a:prstGeom>
          <a:noFill/>
        </p:spPr>
        <p:txBody>
          <a:bodyPr wrap="square" rtlCol="0">
            <a:spAutoFit/>
          </a:bodyPr>
          <a:lstStyle/>
          <a:p>
            <a:r>
              <a:rPr lang="en-US" sz="1800" b="1" dirty="0">
                <a:solidFill>
                  <a:srgbClr val="0070C0"/>
                </a:solidFill>
              </a:rPr>
              <a:t>PLEASE RESPOND TO OUR 2018 SURVEY</a:t>
            </a:r>
          </a:p>
        </p:txBody>
      </p:sp>
    </p:spTree>
    <p:extLst>
      <p:ext uri="{BB962C8B-B14F-4D97-AF65-F5344CB8AC3E}">
        <p14:creationId xmlns:p14="http://schemas.microsoft.com/office/powerpoint/2010/main" val="1943318336"/>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Eurostile LT Std Bold"/>
        <a:ea typeface="ＭＳ Ｐゴシック"/>
        <a:cs typeface="Arial"/>
      </a:majorFont>
      <a:minorFont>
        <a:latin typeface="HelveticaNeueLT Std Med"/>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10162</TotalTime>
  <Words>1490</Words>
  <Application>Microsoft Office PowerPoint</Application>
  <PresentationFormat>On-screen Show (4:3)</PresentationFormat>
  <Paragraphs>236</Paragraphs>
  <Slides>24</Slides>
  <Notes>9</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24</vt:i4>
      </vt:variant>
    </vt:vector>
  </HeadingPairs>
  <TitlesOfParts>
    <vt:vector size="44" baseType="lpstr">
      <vt:lpstr>ＭＳ Ｐゴシック</vt:lpstr>
      <vt:lpstr>SimSun</vt:lpstr>
      <vt:lpstr>Arial</vt:lpstr>
      <vt:lpstr>Calibri</vt:lpstr>
      <vt:lpstr>Eurostile LT Std</vt:lpstr>
      <vt:lpstr>Eurostile LT Std Bold</vt:lpstr>
      <vt:lpstr>Garamond</vt:lpstr>
      <vt:lpstr>Helvetica</vt:lpstr>
      <vt:lpstr>Helvetica Neue</vt:lpstr>
      <vt:lpstr>HelveticaNeueLT Std Med</vt:lpstr>
      <vt:lpstr>Verdana</vt:lpstr>
      <vt:lpstr>Wingdings</vt:lpstr>
      <vt:lpstr>1_Default Design</vt:lpstr>
      <vt:lpstr>7_Default Design</vt:lpstr>
      <vt:lpstr>14_Default Design</vt:lpstr>
      <vt:lpstr>15_Default Design</vt:lpstr>
      <vt:lpstr>16_Default Design</vt:lpstr>
      <vt:lpstr>18_Default Design</vt:lpstr>
      <vt:lpstr>19_Default Design</vt:lpstr>
      <vt:lpstr>20_Default Design</vt:lpstr>
      <vt:lpstr>   UNCTAD’S ROLE IN FACILITATING THE INTEGRATION OF DEVELOPING COUNTRIES IN THE GLOBAL DIGITAL ECONOMY    Cécile Barayre Economic Affairs Officer, ICT Policy Section  Science, Technology and ICT Branch Division on Technology and Logistics     2 Mars 2018  P166 SHORT COURSES ON KEY ISSUES ON THE INTERNATIONAL ECONOMIC AGENDA   Assessing the eTrade readiness of the least developed countries for the promotion of sustainable development  </vt:lpstr>
      <vt:lpstr>From 1999 to UNCTAD 14 and beyond</vt:lpstr>
      <vt:lpstr>THREE PILLARS – THREE QUESTIONS</vt:lpstr>
      <vt:lpstr>Digital economy  is evolving fast…</vt:lpstr>
      <vt:lpstr>But at different speeds and there are gaps …</vt:lpstr>
      <vt:lpstr>PowerPoint Presentation</vt:lpstr>
      <vt:lpstr>Technical assistance projects</vt:lpstr>
      <vt:lpstr>E-Commerce and Law Reform</vt:lpstr>
      <vt:lpstr>Legal and Regulatory Frameworks  Global Situation and next challenges</vt:lpstr>
      <vt:lpstr>E-Commerce and Law Reform</vt:lpstr>
      <vt:lpstr>Measuring the Information Economy</vt:lpstr>
      <vt:lpstr>Partnership on Measuring ICT4D</vt:lpstr>
      <vt:lpstr>Focus on Information Economy</vt:lpstr>
      <vt:lpstr>E-commerce Strategy Development</vt:lpstr>
      <vt:lpstr>Purpose and scope of eTrade for all</vt:lpstr>
      <vt:lpstr>PowerPoint Presentation</vt:lpstr>
      <vt:lpstr>Assistance by other organizations check out etradeforall.org</vt:lpstr>
      <vt:lpstr>PowerPoint Presentation</vt:lpstr>
      <vt:lpstr>Rapid eTrade Readiness Assessments</vt:lpstr>
      <vt:lpstr>Save the date! </vt:lpstr>
      <vt:lpstr>E-Commerce Week Highlights</vt:lpstr>
      <vt:lpstr>Second session of UNCTAD IGE Discussion topics and guiding questions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Zenash Woredework</dc:creator>
  <cp:lastModifiedBy>Cécile Barayre-El Shami</cp:lastModifiedBy>
  <cp:revision>172</cp:revision>
  <cp:lastPrinted>2018-03-02T07:53:55Z</cp:lastPrinted>
  <dcterms:created xsi:type="dcterms:W3CDTF">2017-05-04T12:34:33Z</dcterms:created>
  <dcterms:modified xsi:type="dcterms:W3CDTF">2018-03-02T08:11:41Z</dcterms:modified>
</cp:coreProperties>
</file>